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56" r:id="rId3"/>
    <p:sldId id="275" r:id="rId4"/>
    <p:sldId id="274" r:id="rId5"/>
    <p:sldId id="257" r:id="rId6"/>
    <p:sldId id="260" r:id="rId7"/>
    <p:sldId id="261" r:id="rId8"/>
    <p:sldId id="258" r:id="rId9"/>
    <p:sldId id="259" r:id="rId10"/>
    <p:sldId id="262" r:id="rId11"/>
    <p:sldId id="268" r:id="rId12"/>
    <p:sldId id="267" r:id="rId13"/>
    <p:sldId id="263" r:id="rId14"/>
    <p:sldId id="277" r:id="rId15"/>
    <p:sldId id="278" r:id="rId16"/>
    <p:sldId id="265" r:id="rId17"/>
    <p:sldId id="264" r:id="rId18"/>
    <p:sldId id="269" r:id="rId19"/>
    <p:sldId id="270" r:id="rId20"/>
    <p:sldId id="272" r:id="rId21"/>
    <p:sldId id="273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8T08:10:47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0 346 24575,'166'-173'0,"-159"164"0,0 2 0,1-1 0,0 1 0,0 0 0,0 0 0,1 1 0,0 1 0,1-1 0,-1 1 0,1 1 0,0 0 0,13-4 0,-15 7 0,-1-1 0,0 1 0,1 0 0,-1 1 0,1 0 0,0 0 0,-1 0 0,1 1 0,-1 1 0,0-1 0,1 1 0,-1 0 0,0 1 0,0-1 0,0 2 0,0-1 0,11 8 0,26 16 0,71 33 0,-58-32 0,-32-17 0,1 0 0,0-2 0,0-1 0,1-1 0,1-1 0,45 4 0,171-8 0,-124-4 0,-101 0 0,0 0 0,-1-2 0,1 0 0,-1-1 0,1 0 0,-1-2 0,33-17 0,-32 15 0,-1 0 0,2 1 0,-1 1 0,1 1 0,0 1 0,0 1 0,23-2 0,20 6 0,0 3 0,111 20 0,-143-18 0,1 2 0,40 15 0,-46-10 0,1 2 0,39 28 0,-51-31 0,0-1 0,0 0 0,1-1 0,0-1 0,0-1 0,1 0 0,0-1 0,1 0 0,-1-2 0,20 3 0,-20-6 0,1-1 0,-1-1 0,0-1 0,0-1 0,0 0 0,-1-1 0,1-1 0,16-7 0,16-8 0,57-35 0,-76 36 0,-1-1 0,46-41 0,7-6 0,-59 49 0,1 2 0,1 1 0,1 1 0,0 1 0,0 2 0,1 0 0,35-8 0,-46 15 0,-1 2 0,0 0 0,1 0 0,-1 2 0,1 0 0,-1 1 0,0 0 0,1 1 0,-1 1 0,0 0 0,0 1 0,0 1 0,-1 0 0,1 1 0,16 10 0,30 22 0,-2 3 0,54 48 0,52 37 0,-134-106 0,2-2 0,0-1 0,0-2 0,2-1 0,0-1 0,0-2 0,1-2 0,0-1 0,1-2 0,63 3 0,-74-11 0,0-1 0,-1-1 0,0-1 0,0-1 0,38-15 0,-37 11 0,1 1 0,1 2 0,-1 1 0,45-4 0,233-15 0,-271 19 0,53-15 0,-61 14 0,0 1 0,0 0 0,48-2 0,-46 7 0,-12 0 0,1 0 0,-1 1 0,1 1 0,-1 0 0,1 2 0,-1 0 0,27 8 0,-31-7 0,0-1 0,0 0 0,0-1 0,0-1 0,1 1 0,-1-2 0,0 0 0,1 0 0,-1-2 0,0 1 0,0-1 0,0-1 0,0 0 0,22-9 0,0-2 0,-1-1 0,0-2 0,52-35 0,-63 36 0,-11 8 0,1 0 0,0 1 0,17-8 0,-24 13 0,0 0 0,0 0 0,1 1 0,-1 0 0,0 0 0,1 0 0,-1 1 0,1 0 0,-1 0 0,1 1 0,-1-1 0,6 2 0,221 54 0,-143-34-1365,-72-15-5461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8T08:04:54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0 346 24575,'166'-173'0,"-159"164"0,0 2 0,1-1 0,0 1 0,0 0 0,0 0 0,1 1 0,0 1 0,1-1 0,-1 1 0,1 1 0,0 0 0,13-4 0,-15 7 0,-1-1 0,0 1 0,1 0 0,-1 1 0,1 0 0,0 0 0,-1 0 0,1 1 0,-1 1 0,0-1 0,1 1 0,-1 0 0,0 1 0,0-1 0,0 2 0,0-1 0,11 8 0,26 16 0,71 33 0,-58-32 0,-32-17 0,1 0 0,0-2 0,0-1 0,1-1 0,1-1 0,45 4 0,171-8 0,-124-4 0,-101 0 0,0 0 0,-1-2 0,1 0 0,-1-1 0,1 0 0,-1-2 0,33-17 0,-32 15 0,-1 0 0,2 1 0,-1 1 0,1 1 0,0 1 0,0 1 0,23-2 0,20 6 0,0 3 0,111 20 0,-143-18 0,1 2 0,40 15 0,-46-10 0,1 2 0,39 28 0,-51-31 0,0-1 0,0 0 0,1-1 0,0-1 0,0-1 0,1 0 0,0-1 0,1 0 0,-1-2 0,20 3 0,-20-6 0,1-1 0,-1-1 0,0-1 0,0-1 0,0 0 0,-1-1 0,1-1 0,16-7 0,16-8 0,57-35 0,-76 36 0,-1-1 0,46-41 0,7-6 0,-59 49 0,1 2 0,1 1 0,1 1 0,0 1 0,0 2 0,1 0 0,35-8 0,-46 15 0,-1 2 0,0 0 0,1 0 0,-1 2 0,1 0 0,-1 1 0,0 0 0,1 1 0,-1 1 0,0 0 0,0 1 0,0 1 0,-1 0 0,1 1 0,16 10 0,30 22 0,-2 3 0,54 48 0,52 37 0,-134-106 0,2-2 0,0-1 0,0-2 0,2-1 0,0-1 0,0-2 0,1-2 0,0-1 0,1-2 0,63 3 0,-74-11 0,0-1 0,-1-1 0,0-1 0,0-1 0,38-15 0,-37 11 0,1 1 0,1 2 0,-1 1 0,45-4 0,233-15 0,-271 19 0,53-15 0,-61 14 0,0 1 0,0 0 0,48-2 0,-46 7 0,-12 0 0,1 0 0,-1 1 0,1 1 0,-1 0 0,1 2 0,-1 0 0,27 8 0,-31-7 0,0-1 0,0 0 0,0-1 0,0-1 0,1 1 0,-1-2 0,0 0 0,1 0 0,-1-2 0,0 1 0,0-1 0,0-1 0,0 0 0,22-9 0,0-2 0,-1-1 0,0-2 0,52-35 0,-63 36 0,-11 8 0,1 0 0,0 1 0,17-8 0,-24 13 0,0 0 0,0 0 0,1 1 0,-1 0 0,0 0 0,1 0 0,-1 1 0,1 0 0,-1 0 0,1 1 0,-1-1 0,6 2 0,221 54 0,-143-34-1365,-72-15-5461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8T08:05:06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6215 217 24575,'-44'1'0,"0"2"0,-53 9 0,49-4 0,0-3 0,0-2 0,0-2 0,0-2 0,-56-9 0,86 6 0,-1-1 0,1-1 0,1-1 0,-1 0 0,-24-15 0,28 14 0,0 1 0,0 0 0,0 1 0,-1 0 0,0 1 0,0 1 0,0 0 0,-31-2 0,25 4 0,0 2 0,-1 1 0,1 0 0,0 2 0,0 0 0,0 2 0,0 0 0,-20 9 0,19-5 0,-1 0 0,1-2 0,-1 0 0,-1-1 0,1-2 0,-28 3 0,39-7 0,0 0 0,1-1 0,-1 0 0,0-1 0,1 0 0,-1-1 0,1 0 0,0 0 0,0-2 0,0 1 0,1-1 0,0-1 0,0 0 0,-16-12 0,-29-28 0,35 28 0,-1 1 0,-26-17 0,37 29 0,0 0 0,0 0 0,0 1 0,0 0 0,0 1 0,-1 0 0,0 1 0,-19-2 0,15 2 0,-1 0 0,0 1 0,1 1 0,-1 1 0,0 0 0,1 1 0,-1 1 0,1 0 0,0 1 0,0 1 0,0 0 0,0 1 0,-19 11 0,-1 2 0,-2-2 0,0-1 0,-1-2 0,0-1 0,-1-2 0,0-2 0,-43 4 0,1-6 0,-159-6 0,102-4 0,-17 5 0,-198 27 0,288-20 0,11-3 0,-69 18 0,107-20 0,0 2 0,1-1 0,-1 2 0,1 0 0,0 1 0,1 0 0,0 1 0,-21 17 0,20-12 0,0-2 0,-1 1 0,-1-2 0,0 0 0,-1-1 0,-24 10 0,30-15 0,0-2 0,-1 0 0,1 0 0,-1-1 0,0-1 0,0 0 0,0 0 0,0-1 0,0-1 0,1-1 0,-16-2 0,-19-7 0,0-2 0,1-1 0,1-3 0,0-1 0,1-3 0,-67-42 0,15 11 0,46 26 0,41 23 0,1-1 0,-1 1 0,1 0 0,-1 1 0,0 0 0,0 1 0,0-1 0,0 2 0,0-1 0,0 1 0,-18 3 0,-7 2 0,-61 20 0,35-8 0,-10 0 0,1 3 0,-1-4 0,0-3 0,-1-3 0,-95 2 0,76-12 0,-55-3 0,-5-22 0,3 26 0,98 1 0,-1-2 0,-68-9 0,99 5 32,1 0 0,-25-11-1,28 9-323,0 1 0,0 0 0,-1 2 0,-19-3 0,14 4-6534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04:04:35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0 346 24575,'166'-173'0,"-159"164"0,0 2 0,1-1 0,0 1 0,0 0 0,0 0 0,1 1 0,0 1 0,1-1 0,-1 1 0,1 1 0,0 0 0,13-4 0,-15 7 0,-1-1 0,0 1 0,1 0 0,-1 1 0,1 0 0,0 0 0,-1 0 0,1 1 0,-1 1 0,0-1 0,1 1 0,-1 0 0,0 1 0,0-1 0,0 2 0,0-1 0,11 8 0,26 16 0,71 33 0,-58-32 0,-32-17 0,1 0 0,0-2 0,0-1 0,1-1 0,1-1 0,45 4 0,171-8 0,-124-4 0,-101 0 0,0 0 0,-1-2 0,1 0 0,-1-1 0,1 0 0,-1-2 0,33-17 0,-32 15 0,-1 0 0,2 1 0,-1 1 0,1 1 0,0 1 0,0 1 0,23-2 0,20 6 0,0 3 0,111 20 0,-143-18 0,1 2 0,40 15 0,-46-10 0,1 2 0,39 28 0,-51-31 0,0-1 0,0 0 0,1-1 0,0-1 0,0-1 0,1 0 0,0-1 0,1 0 0,-1-2 0,20 3 0,-20-6 0,1-1 0,-1-1 0,0-1 0,0-1 0,0 0 0,-1-1 0,1-1 0,16-7 0,16-8 0,57-35 0,-76 36 0,-1-1 0,46-41 0,7-6 0,-59 49 0,1 2 0,1 1 0,1 1 0,0 1 0,0 2 0,1 0 0,35-8 0,-46 15 0,-1 2 0,0 0 0,1 0 0,-1 2 0,1 0 0,-1 1 0,0 0 0,1 1 0,-1 1 0,0 0 0,0 1 0,0 1 0,-1 0 0,1 1 0,16 10 0,30 22 0,-2 3 0,54 48 0,52 37 0,-134-106 0,2-2 0,0-1 0,0-2 0,2-1 0,0-1 0,0-2 0,1-2 0,0-1 0,1-2 0,63 3 0,-74-11 0,0-1 0,-1-1 0,0-1 0,0-1 0,38-15 0,-37 11 0,1 1 0,1 2 0,-1 1 0,45-4 0,233-15 0,-271 19 0,53-15 0,-61 14 0,0 1 0,0 0 0,48-2 0,-46 7 0,-12 0 0,1 0 0,-1 1 0,1 1 0,-1 0 0,1 2 0,-1 0 0,27 8 0,-31-7 0,0-1 0,0 0 0,0-1 0,0-1 0,1 1 0,-1-2 0,0 0 0,1 0 0,-1-2 0,0 1 0,0-1 0,0-1 0,0 0 0,22-9 0,0-2 0,-1-1 0,0-2 0,52-35 0,-63 36 0,-11 8 0,1 0 0,0 1 0,17-8 0,-24 13 0,0 0 0,0 0 0,1 1 0,-1 0 0,0 0 0,1 0 0,-1 1 0,1 0 0,-1 0 0,1 1 0,-1-1 0,6 2 0,221 54 0,-143-34-1365,-72-15-5461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04:04:35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0 346 24575,'166'-173'0,"-159"164"0,0 2 0,1-1 0,0 1 0,0 0 0,0 0 0,1 1 0,0 1 0,1-1 0,-1 1 0,1 1 0,0 0 0,13-4 0,-15 7 0,-1-1 0,0 1 0,1 0 0,-1 1 0,1 0 0,0 0 0,-1 0 0,1 1 0,-1 1 0,0-1 0,1 1 0,-1 0 0,0 1 0,0-1 0,0 2 0,0-1 0,11 8 0,26 16 0,71 33 0,-58-32 0,-32-17 0,1 0 0,0-2 0,0-1 0,1-1 0,1-1 0,45 4 0,171-8 0,-124-4 0,-101 0 0,0 0 0,-1-2 0,1 0 0,-1-1 0,1 0 0,-1-2 0,33-17 0,-32 15 0,-1 0 0,2 1 0,-1 1 0,1 1 0,0 1 0,0 1 0,23-2 0,20 6 0,0 3 0,111 20 0,-143-18 0,1 2 0,40 15 0,-46-10 0,1 2 0,39 28 0,-51-31 0,0-1 0,0 0 0,1-1 0,0-1 0,0-1 0,1 0 0,0-1 0,1 0 0,-1-2 0,20 3 0,-20-6 0,1-1 0,-1-1 0,0-1 0,0-1 0,0 0 0,-1-1 0,1-1 0,16-7 0,16-8 0,57-35 0,-76 36 0,-1-1 0,46-41 0,7-6 0,-59 49 0,1 2 0,1 1 0,1 1 0,0 1 0,0 2 0,1 0 0,35-8 0,-46 15 0,-1 2 0,0 0 0,1 0 0,-1 2 0,1 0 0,-1 1 0,0 0 0,1 1 0,-1 1 0,0 0 0,0 1 0,0 1 0,-1 0 0,1 1 0,16 10 0,30 22 0,-2 3 0,54 48 0,52 37 0,-134-106 0,2-2 0,0-1 0,0-2 0,2-1 0,0-1 0,0-2 0,1-2 0,0-1 0,1-2 0,63 3 0,-74-11 0,0-1 0,-1-1 0,0-1 0,0-1 0,38-15 0,-37 11 0,1 1 0,1 2 0,-1 1 0,45-4 0,233-15 0,-271 19 0,53-15 0,-61 14 0,0 1 0,0 0 0,48-2 0,-46 7 0,-12 0 0,1 0 0,-1 1 0,1 1 0,-1 0 0,1 2 0,-1 0 0,27 8 0,-31-7 0,0-1 0,0 0 0,0-1 0,0-1 0,1 1 0,-1-2 0,0 0 0,1 0 0,-1-2 0,0 1 0,0-1 0,0-1 0,0 0 0,22-9 0,0-2 0,-1-1 0,0-2 0,52-35 0,-63 36 0,-11 8 0,1 0 0,0 1 0,17-8 0,-24 13 0,0 0 0,0 0 0,1 1 0,-1 0 0,0 0 0,1 0 0,-1 1 0,1 0 0,-1 0 0,1 1 0,-1-1 0,6 2 0,221 54 0,-143-34-1365,-72-15-5461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04:04:35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6215 217 24575,'-44'1'0,"0"2"0,-53 9 0,49-4 0,0-3 0,0-2 0,0-2 0,0-2 0,-56-9 0,86 6 0,-1-1 0,1-1 0,1-1 0,-1 0 0,-24-15 0,28 14 0,0 1 0,0 0 0,0 1 0,-1 0 0,0 1 0,0 1 0,0 0 0,-31-2 0,25 4 0,0 2 0,-1 1 0,1 0 0,0 2 0,0 0 0,0 2 0,0 0 0,-20 9 0,19-5 0,-1 0 0,1-2 0,-1 0 0,-1-1 0,1-2 0,-28 3 0,39-7 0,0 0 0,1-1 0,-1 0 0,0-1 0,1 0 0,-1-1 0,1 0 0,0 0 0,0-2 0,0 1 0,1-1 0,0-1 0,0 0 0,-16-12 0,-29-28 0,35 28 0,-1 1 0,-26-17 0,37 29 0,0 0 0,0 0 0,0 1 0,0 0 0,0 1 0,-1 0 0,0 1 0,-19-2 0,15 2 0,-1 0 0,0 1 0,1 1 0,-1 1 0,0 0 0,1 1 0,-1 1 0,1 0 0,0 1 0,0 1 0,0 0 0,0 1 0,-19 11 0,-1 2 0,-2-2 0,0-1 0,-1-2 0,0-1 0,-1-2 0,0-2 0,-43 4 0,1-6 0,-159-6 0,102-4 0,-17 5 0,-198 27 0,288-20 0,11-3 0,-69 18 0,107-20 0,0 2 0,1-1 0,-1 2 0,1 0 0,0 1 0,1 0 0,0 1 0,-21 17 0,20-12 0,0-2 0,-1 1 0,-1-2 0,0 0 0,-1-1 0,-24 10 0,30-15 0,0-2 0,-1 0 0,1 0 0,-1-1 0,0-1 0,0 0 0,0 0 0,0-1 0,0-1 0,1-1 0,-16-2 0,-19-7 0,0-2 0,1-1 0,1-3 0,0-1 0,1-3 0,-67-42 0,15 11 0,46 26 0,41 23 0,1-1 0,-1 1 0,1 0 0,-1 1 0,0 0 0,0 1 0,0-1 0,0 2 0,0-1 0,0 1 0,-18 3 0,-7 2 0,-61 20 0,35-8 0,-10 0 0,1 3 0,-1-4 0,0-3 0,-1-3 0,-95 2 0,76-12 0,-55-3 0,-5-22 0,3 26 0,98 1 0,-1-2 0,-68-9 0,99 5 32,1 0 0,-25-11-1,28 9-323,0 1 0,0 0 0,-1 2 0,-19-3 0,14 4-6534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6A82F-0461-4850-A2C9-39AD74AA68E9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AC998-2F65-457F-90EA-FDAC7C72C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E12F-C74C-AE62-092E-680769BFD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C904A-1EF6-3480-F355-5A204940F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34A74-93F9-C830-733D-3E93F4D6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258-4E15-406B-9C4A-69E9F5533FCC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0A579-70EB-CB01-D922-F7EFA273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73043-B7E3-7910-3E59-F881C937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711C-1B46-F93C-EA0D-D87F0550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903C3-E7AD-65F4-611F-CB5E9FC82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2133-2BFF-1E63-320E-B96D626C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86D1-DCB4-4B34-B73C-8DFB70FEE3B7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2B602-25EB-6433-20F1-704E4E69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5F25-3947-07B0-1C30-3F906DF6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C43B2-9301-C955-35A4-B495E2968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86180-CDF9-DE26-784A-AE80E6CE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BEA-44FB-A16E-8C6A-E4CAEC45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D715-06C0-466E-8312-5CD41C1F8953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C225B-D3E1-808C-5799-EA5C3C4D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AB51F-7533-A507-CA23-6340B584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5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40C3-3A3E-92C2-5860-11479E44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8F25C-3AA8-FA12-4411-2FC68EB3A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19CA7-DAD8-1318-1E74-DF288593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E49F-8757-490C-81DF-BAC41B3ED0E0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17E4-5C79-3607-8FAA-A2F505AD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D78E4-6D47-BAF9-418E-D1C246B8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D081-85CF-7BB0-C0B3-9DEB3BB8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ABDEC-7AD5-57DE-65B8-B3CC88604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6B72D-4781-459B-41EF-3C379978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65B8-BCA3-4987-AB40-515F09BE8532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94F3A-E04C-60CE-9EEA-633200A6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1BAD-EC67-4004-A2F2-260D3837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BE75-F369-619D-A639-21B25A60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4895-D98B-E33D-E220-8E47B7B37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66421-D530-4AF3-A859-9F484EBED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78C19-C7E8-E57E-E647-CB441BB8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B52B-D8FA-4851-922E-611BA05D2A70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EAFC0-5858-FA56-7E7C-7811DF6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16FD-FCBE-BBB9-B2EC-D47F34DC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7146-6373-BA23-F51D-40558C62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B78A6-5794-7187-EC4D-9443FF66E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5C2FD-3FD7-532E-47D9-B4564B275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2FDEA-7DF3-AD1A-BEF7-232DFE87E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BD0D8-414C-B54D-9374-E32E8CF4A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AAC71-1B34-9B1B-2BB5-6AB89F74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9277-C39D-48AA-B096-F7A2B5E8B148}" type="datetime1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F9F6D-1D6E-2EAC-D74D-BA3FF06E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D38FA-C79A-FAD4-091C-9C3C606D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911F-6D02-3C4D-2E81-80E4B79B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0C6E8-A35B-7243-299E-63F0D05A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4C3D-0FC0-42F7-BC5E-651EA15291C8}" type="datetime1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F3AF0-636E-30B7-6372-45714092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03918-E2EE-1FFC-EB5D-DB6821A6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75495-AF35-8301-4C21-9EA5AB48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EE85-754D-455C-9EEA-1524E4BDCF93}" type="datetime1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3097D-1DBA-CDD8-FA23-B2349EFC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99B43-7465-15C5-5586-B2CD23CD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1D12-3C3F-DAA3-0783-8A990FE2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BCEA-D696-7B44-C50F-B91FD064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5CFA4-6CAF-FB19-B76D-17FC34CB1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7ED19-21F6-1C16-1FDA-DFF25315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DC76-CB86-4BCB-ADE0-03E9C49DDBBE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02968-40F3-5EDA-CB0D-8B00BEA4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EEA94-0FEB-6D88-883A-9FB22C98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B492-1BF4-9A58-6D38-C3E1C7F8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84F25-26EB-235B-781A-4AC98F829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4BBE-1141-3878-5053-24A135A5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36FEF-BC0D-E855-69DC-2145D08F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F143-7366-4FED-A518-71220D087AB5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99406-F1EA-4EB7-0F24-04FC84AB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0E7E7-370B-E584-3EBA-63F8EA3D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1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8C573-376E-1A70-BBAB-2F0A72BE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F4DFB-457D-26E1-7CDD-FBB206E5A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0FB51-9369-5D74-F69C-7C626FC36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8843B5-F698-48D7-B834-927657E4F4A8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104D-B77B-143A-E6AC-04708A1F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7CDB0-8E63-6BA9-813E-F30101ADD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F83EEF-31E3-44FD-8C61-319C1E5B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9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6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6.jp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F2A075-308A-1D56-DF75-13C3CAC8D884}"/>
              </a:ext>
            </a:extLst>
          </p:cNvPr>
          <p:cNvSpPr/>
          <p:nvPr/>
        </p:nvSpPr>
        <p:spPr>
          <a:xfrm>
            <a:off x="5927035" y="1744870"/>
            <a:ext cx="5893904" cy="850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Sosialisasi</a:t>
            </a:r>
            <a:endParaRPr lang="en-ID" sz="60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8F418-B2BC-A24C-9A22-D157514DA6C1}"/>
              </a:ext>
            </a:extLst>
          </p:cNvPr>
          <p:cNvSpPr/>
          <p:nvPr/>
        </p:nvSpPr>
        <p:spPr>
          <a:xfrm>
            <a:off x="0" y="6032500"/>
            <a:ext cx="5192275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:</a:t>
            </a:r>
            <a:endParaRPr lang="en-ID" sz="28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C5F9E-D81E-CCBB-289F-B7E81C13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576B-0761-9477-EFC3-8AF252BC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08"/>
            <a:ext cx="10515600" cy="773280"/>
          </a:xfrm>
        </p:spPr>
        <p:txBody>
          <a:bodyPr/>
          <a:lstStyle/>
          <a:p>
            <a:r>
              <a:rPr lang="en-US" dirty="0"/>
              <a:t>Position and Mission Imaging </a:t>
            </a:r>
            <a:r>
              <a:rPr lang="en-US" dirty="0" err="1"/>
              <a:t>Infos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8D20-2470-C243-F89D-0A8DCB9D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Geo-tag </a:t>
            </a:r>
            <a:r>
              <a:rPr lang="en-US" u="sng" dirty="0" err="1"/>
              <a:t>Infos</a:t>
            </a:r>
            <a:r>
              <a:rPr lang="en-US" u="sng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Day [Sun, Mon, Tue, Wed, Thu, Fri, Sat]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Date [DD/MM/YYYY]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Time [</a:t>
            </a:r>
            <a:r>
              <a:rPr lang="en-US" dirty="0" err="1"/>
              <a:t>hh:mm:ss</a:t>
            </a:r>
            <a:r>
              <a:rPr lang="en-US" dirty="0"/>
              <a:t>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Coordinate: (</a:t>
            </a:r>
            <a:r>
              <a:rPr lang="en-US" dirty="0" err="1"/>
              <a:t>pilih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Format A: </a:t>
            </a:r>
            <a:r>
              <a:rPr lang="pt-BR" dirty="0"/>
              <a:t>Degree, Decimal [DD,DDDD]: Contoh: [S 3.56734 E 104.67235]</a:t>
            </a:r>
            <a:endParaRPr lang="en-US" dirty="0"/>
          </a:p>
          <a:p>
            <a:pPr lvl="2"/>
            <a:r>
              <a:rPr lang="en-US" dirty="0"/>
              <a:t>Format B: Degree, Minute [DD MM,MMMM]: Contoh: [S 3⁰ 43,5423’ E 104 33,6445’]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Speed Over Ground (SOG) dalam [knot] dan [km/h]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Course Over Ground (COG) dalam [deg]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66AFDAF-31CA-7BDB-AE94-102657C4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CE717-AE5D-029C-D7B1-EA6E9BD8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B2DF-34A6-25D5-E387-882C3AF9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42"/>
            <a:ext cx="10515600" cy="1054046"/>
          </a:xfrm>
        </p:spPr>
        <p:txBody>
          <a:bodyPr/>
          <a:lstStyle/>
          <a:p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Monitoring (</a:t>
            </a:r>
            <a:r>
              <a:rPr lang="en-US" dirty="0" err="1"/>
              <a:t>Lintasan</a:t>
            </a:r>
            <a:r>
              <a:rPr lang="en-US" dirty="0"/>
              <a:t> A)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02B9F6-BDBB-2375-B801-6CF91254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5117"/>
            <a:ext cx="6016578" cy="40132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FB49B76-463C-AD93-E03E-B213B3C304B2}"/>
              </a:ext>
            </a:extLst>
          </p:cNvPr>
          <p:cNvGrpSpPr/>
          <p:nvPr/>
        </p:nvGrpSpPr>
        <p:grpSpPr>
          <a:xfrm>
            <a:off x="6854778" y="1437028"/>
            <a:ext cx="5051874" cy="4351338"/>
            <a:chOff x="6096000" y="1076319"/>
            <a:chExt cx="5391149" cy="510063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9758CD-001F-80DE-76FA-A240F01B9F9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76450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A17BA5-7E49-C187-069E-378E7CAE5DA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124200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E1F987-3778-3BE0-A601-5124C7588FB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181475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AEECF3-F8A4-FBC7-785D-CD986ECCE07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29225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16738F-DC19-60C5-81F1-D38BE292D312}"/>
                </a:ext>
              </a:extLst>
            </p:cNvPr>
            <p:cNvGrpSpPr/>
            <p:nvPr/>
          </p:nvGrpSpPr>
          <p:grpSpPr>
            <a:xfrm rot="5400000">
              <a:off x="6241252" y="2050249"/>
              <a:ext cx="5100635" cy="3152775"/>
              <a:chOff x="6248400" y="2228850"/>
              <a:chExt cx="5391149" cy="315277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C5BE9D5-C38C-8FDC-060A-FD8CFD6BA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2228850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1FB8128-BAFC-7946-1048-7CA25FCA4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3276600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51872EF-CF03-6691-0A88-0B244A45C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4333875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1F4CD37-22B0-CA4C-4FE0-D021AF9C6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5381625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5B2BB52-15A1-323E-2FF9-2CE6C72A2628}"/>
              </a:ext>
            </a:extLst>
          </p:cNvPr>
          <p:cNvSpPr txBox="1">
            <a:spLocks/>
          </p:cNvSpPr>
          <p:nvPr/>
        </p:nvSpPr>
        <p:spPr>
          <a:xfrm>
            <a:off x="6890995" y="1437028"/>
            <a:ext cx="5051874" cy="4351338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A33271B-1F08-A5E0-91E9-482E24FEB50C}"/>
              </a:ext>
            </a:extLst>
          </p:cNvPr>
          <p:cNvGrpSpPr/>
          <p:nvPr/>
        </p:nvGrpSpPr>
        <p:grpSpPr>
          <a:xfrm>
            <a:off x="6917460" y="5778110"/>
            <a:ext cx="1247310" cy="474122"/>
            <a:chOff x="1076325" y="5318806"/>
            <a:chExt cx="1247310" cy="47412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8B91851-9336-A37C-7271-88253326D696}"/>
                </a:ext>
              </a:extLst>
            </p:cNvPr>
            <p:cNvCxnSpPr/>
            <p:nvPr/>
          </p:nvCxnSpPr>
          <p:spPr>
            <a:xfrm>
              <a:off x="1076325" y="5640528"/>
              <a:ext cx="1247310" cy="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C301DE4-A45E-9B7A-0793-1213BD3DC9C6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50" y="5625063"/>
              <a:ext cx="829187" cy="156964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9F872CA-B86B-16FD-C32B-1DF398B40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5987" y="5559000"/>
              <a:ext cx="0" cy="233928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704C352-1987-AF1D-0228-BB5B73106FED}"/>
                </a:ext>
              </a:extLst>
            </p:cNvPr>
            <p:cNvSpPr txBox="1"/>
            <p:nvPr/>
          </p:nvSpPr>
          <p:spPr>
            <a:xfrm>
              <a:off x="1441748" y="5318806"/>
              <a:ext cx="881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UTARA</a:t>
              </a:r>
            </a:p>
          </p:txBody>
        </p:sp>
      </p:grp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3CBC0AF-78F4-9208-CDD9-0B453D7B56A0}"/>
              </a:ext>
            </a:extLst>
          </p:cNvPr>
          <p:cNvSpPr/>
          <p:nvPr/>
        </p:nvSpPr>
        <p:spPr>
          <a:xfrm>
            <a:off x="10835485" y="5863092"/>
            <a:ext cx="1107384" cy="56644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START/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FINISH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8E5903-51E3-CEB8-B40F-274792929496}"/>
              </a:ext>
            </a:extLst>
          </p:cNvPr>
          <p:cNvGrpSpPr/>
          <p:nvPr/>
        </p:nvGrpSpPr>
        <p:grpSpPr>
          <a:xfrm rot="10800000">
            <a:off x="7484233" y="1866262"/>
            <a:ext cx="4207703" cy="3692512"/>
            <a:chOff x="2906648" y="3539613"/>
            <a:chExt cx="2039442" cy="24256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633824-52D9-1018-18A0-AF9B39E8BB51}"/>
                </a:ext>
              </a:extLst>
            </p:cNvPr>
            <p:cNvGrpSpPr/>
            <p:nvPr/>
          </p:nvGrpSpPr>
          <p:grpSpPr>
            <a:xfrm>
              <a:off x="2906648" y="3778250"/>
              <a:ext cx="2039442" cy="2187050"/>
              <a:chOff x="2906648" y="3778250"/>
              <a:chExt cx="2039442" cy="218705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D14BBED-F76D-CEA0-5CEC-AE824C4E7531}"/>
                  </a:ext>
                </a:extLst>
              </p:cNvPr>
              <p:cNvGrpSpPr/>
              <p:nvPr/>
            </p:nvGrpSpPr>
            <p:grpSpPr>
              <a:xfrm>
                <a:off x="4787684" y="4465875"/>
                <a:ext cx="158406" cy="45719"/>
                <a:chOff x="2741706" y="2141676"/>
                <a:chExt cx="158406" cy="45719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ABA9F92-7D72-64C0-4CB1-DA6D27D6E56D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A5DCE60D-B7FD-377E-034E-ACE982EFFCDB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38A7610-552F-119A-F820-A6C41C02463D}"/>
                  </a:ext>
                </a:extLst>
              </p:cNvPr>
              <p:cNvGrpSpPr/>
              <p:nvPr/>
            </p:nvGrpSpPr>
            <p:grpSpPr>
              <a:xfrm rot="16200000">
                <a:off x="3587780" y="5863237"/>
                <a:ext cx="158406" cy="45719"/>
                <a:chOff x="2741706" y="2141676"/>
                <a:chExt cx="158406" cy="45719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0F9ACF1-49C6-8A6A-CC8F-F4D0A642D168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1E6619C-511A-F2DC-AFEA-98EFEF4CF490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62A636C-E6E5-A16C-AB04-9885C727BAAD}"/>
                  </a:ext>
                </a:extLst>
              </p:cNvPr>
              <p:cNvGrpSpPr/>
              <p:nvPr/>
            </p:nvGrpSpPr>
            <p:grpSpPr>
              <a:xfrm>
                <a:off x="4787684" y="4888135"/>
                <a:ext cx="158406" cy="45719"/>
                <a:chOff x="2741706" y="2141676"/>
                <a:chExt cx="158406" cy="45719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62985205-56EA-5537-C93B-5E1BFBA03A9A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EFC0E934-9235-B3EA-85FC-C20A806F4DD9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BF56F66-06FA-DC44-3E1F-1CBCD0167A8B}"/>
                  </a:ext>
                </a:extLst>
              </p:cNvPr>
              <p:cNvGrpSpPr/>
              <p:nvPr/>
            </p:nvGrpSpPr>
            <p:grpSpPr>
              <a:xfrm>
                <a:off x="3049145" y="4716739"/>
                <a:ext cx="158406" cy="45719"/>
                <a:chOff x="2741706" y="2141676"/>
                <a:chExt cx="158406" cy="45719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D527231A-F6A4-C213-5E41-A9DD430F4F67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8BED61C-2614-1717-BA86-697CE7555E3B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CEA4EA1-D455-E1FB-3075-EBA8CCF9DADA}"/>
                  </a:ext>
                </a:extLst>
              </p:cNvPr>
              <p:cNvGrpSpPr/>
              <p:nvPr/>
            </p:nvGrpSpPr>
            <p:grpSpPr>
              <a:xfrm>
                <a:off x="2906648" y="5067737"/>
                <a:ext cx="158406" cy="45719"/>
                <a:chOff x="2741706" y="2141676"/>
                <a:chExt cx="158406" cy="45719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8FA09FBC-D5E9-509A-67DA-5B1974887FF9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5DB97E5-57D2-7262-08C1-B4C9BCB23D1B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9B3F221-AFF6-6900-74E1-BA1ECCFB0FC8}"/>
                  </a:ext>
                </a:extLst>
              </p:cNvPr>
              <p:cNvGrpSpPr/>
              <p:nvPr/>
            </p:nvGrpSpPr>
            <p:grpSpPr>
              <a:xfrm>
                <a:off x="4691875" y="5347937"/>
                <a:ext cx="158406" cy="45719"/>
                <a:chOff x="2741706" y="2141676"/>
                <a:chExt cx="158406" cy="45719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6A6D3EB-A6C8-D6D6-B350-40175FDC1EF5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FBE3D10-CF29-840D-CC72-24ACC436CA4E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2928555-1667-5F4E-3B78-EC702716371E}"/>
                  </a:ext>
                </a:extLst>
              </p:cNvPr>
              <p:cNvGrpSpPr/>
              <p:nvPr/>
            </p:nvGrpSpPr>
            <p:grpSpPr>
              <a:xfrm>
                <a:off x="2976651" y="4388600"/>
                <a:ext cx="158406" cy="45719"/>
                <a:chOff x="2741706" y="2141676"/>
                <a:chExt cx="158406" cy="45719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C94DA1D6-883F-BB56-B44E-C7367E3048AD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EACEE1-4477-C3D7-61AE-F3BCF40AF66C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CF035C7-D48B-4B41-BBFA-AFCBAF4488B1}"/>
                  </a:ext>
                </a:extLst>
              </p:cNvPr>
              <p:cNvGrpSpPr/>
              <p:nvPr/>
            </p:nvGrpSpPr>
            <p:grpSpPr>
              <a:xfrm rot="16200000">
                <a:off x="3907133" y="5861147"/>
                <a:ext cx="158406" cy="45719"/>
                <a:chOff x="2741706" y="2141676"/>
                <a:chExt cx="158406" cy="45719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9311340-EE47-6405-E0D7-9D59DCBD2865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5FE02E70-A398-6D92-11F0-2DBB34F94051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8800D32-B93E-0D10-7982-893F6086B83D}"/>
                  </a:ext>
                </a:extLst>
              </p:cNvPr>
              <p:cNvGrpSpPr/>
              <p:nvPr/>
            </p:nvGrpSpPr>
            <p:grpSpPr>
              <a:xfrm rot="16200000">
                <a:off x="3748209" y="5863236"/>
                <a:ext cx="158406" cy="45719"/>
                <a:chOff x="2741706" y="2141676"/>
                <a:chExt cx="158406" cy="45719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AA12D4E0-02DC-1F38-3274-5146174EDD8A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3932877-3AF6-6424-B64F-3CFEB1093B63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D8382A-B16A-53EB-0DD0-30726F18DDFB}"/>
                  </a:ext>
                </a:extLst>
              </p:cNvPr>
              <p:cNvGrpSpPr/>
              <p:nvPr/>
            </p:nvGrpSpPr>
            <p:grpSpPr>
              <a:xfrm rot="16200000">
                <a:off x="4055026" y="5861147"/>
                <a:ext cx="158406" cy="45719"/>
                <a:chOff x="2741706" y="2141676"/>
                <a:chExt cx="158406" cy="45719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10A52B41-8C2D-5A69-DF23-4B4928C6FF96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ABCFEC7-BA63-ABED-CC15-8184CBD85023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403979E-5BF6-F50F-19D2-E1BC5604650A}"/>
                  </a:ext>
                </a:extLst>
              </p:cNvPr>
              <p:cNvSpPr/>
              <p:nvPr/>
            </p:nvSpPr>
            <p:spPr>
              <a:xfrm>
                <a:off x="4737594" y="4064000"/>
                <a:ext cx="66968" cy="4571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CCABA-3C7E-CB9F-9131-6960265F4E1C}"/>
                  </a:ext>
                </a:extLst>
              </p:cNvPr>
              <p:cNvSpPr/>
              <p:nvPr/>
            </p:nvSpPr>
            <p:spPr>
              <a:xfrm>
                <a:off x="4566144" y="3778250"/>
                <a:ext cx="6696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133B74-57F8-BC48-0AC9-329099D117AB}"/>
                </a:ext>
              </a:extLst>
            </p:cNvPr>
            <p:cNvSpPr/>
            <p:nvPr/>
          </p:nvSpPr>
          <p:spPr>
            <a:xfrm>
              <a:off x="2957052" y="3539613"/>
              <a:ext cx="1939943" cy="2381864"/>
            </a:xfrm>
            <a:custGeom>
              <a:avLst/>
              <a:gdLst>
                <a:gd name="connsiteX0" fmla="*/ 22122 w 1939943"/>
                <a:gd name="connsiteY0" fmla="*/ 14748 h 2381864"/>
                <a:gd name="connsiteX1" fmla="*/ 29496 w 1939943"/>
                <a:gd name="connsiteY1" fmla="*/ 353961 h 2381864"/>
                <a:gd name="connsiteX2" fmla="*/ 36871 w 1939943"/>
                <a:gd name="connsiteY2" fmla="*/ 376084 h 2381864"/>
                <a:gd name="connsiteX3" fmla="*/ 51619 w 1939943"/>
                <a:gd name="connsiteY3" fmla="*/ 442452 h 2381864"/>
                <a:gd name="connsiteX4" fmla="*/ 58993 w 1939943"/>
                <a:gd name="connsiteY4" fmla="*/ 523568 h 2381864"/>
                <a:gd name="connsiteX5" fmla="*/ 66367 w 1939943"/>
                <a:gd name="connsiteY5" fmla="*/ 560439 h 2381864"/>
                <a:gd name="connsiteX6" fmla="*/ 73742 w 1939943"/>
                <a:gd name="connsiteY6" fmla="*/ 789039 h 2381864"/>
                <a:gd name="connsiteX7" fmla="*/ 95864 w 1939943"/>
                <a:gd name="connsiteY7" fmla="*/ 862781 h 2381864"/>
                <a:gd name="connsiteX8" fmla="*/ 103238 w 1939943"/>
                <a:gd name="connsiteY8" fmla="*/ 907026 h 2381864"/>
                <a:gd name="connsiteX9" fmla="*/ 110613 w 1939943"/>
                <a:gd name="connsiteY9" fmla="*/ 943897 h 2381864"/>
                <a:gd name="connsiteX10" fmla="*/ 125361 w 1939943"/>
                <a:gd name="connsiteY10" fmla="*/ 1032387 h 2381864"/>
                <a:gd name="connsiteX11" fmla="*/ 132735 w 1939943"/>
                <a:gd name="connsiteY11" fmla="*/ 1054510 h 2381864"/>
                <a:gd name="connsiteX12" fmla="*/ 140109 w 1939943"/>
                <a:gd name="connsiteY12" fmla="*/ 1084006 h 2381864"/>
                <a:gd name="connsiteX13" fmla="*/ 154858 w 1939943"/>
                <a:gd name="connsiteY13" fmla="*/ 1157748 h 2381864"/>
                <a:gd name="connsiteX14" fmla="*/ 169606 w 1939943"/>
                <a:gd name="connsiteY14" fmla="*/ 1209368 h 2381864"/>
                <a:gd name="connsiteX15" fmla="*/ 154858 w 1939943"/>
                <a:gd name="connsiteY15" fmla="*/ 1275735 h 2381864"/>
                <a:gd name="connsiteX16" fmla="*/ 140109 w 1939943"/>
                <a:gd name="connsiteY16" fmla="*/ 1290484 h 2381864"/>
                <a:gd name="connsiteX17" fmla="*/ 117987 w 1939943"/>
                <a:gd name="connsiteY17" fmla="*/ 1334729 h 2381864"/>
                <a:gd name="connsiteX18" fmla="*/ 88490 w 1939943"/>
                <a:gd name="connsiteY18" fmla="*/ 1364226 h 2381864"/>
                <a:gd name="connsiteX19" fmla="*/ 81116 w 1939943"/>
                <a:gd name="connsiteY19" fmla="*/ 1393722 h 2381864"/>
                <a:gd name="connsiteX20" fmla="*/ 73742 w 1939943"/>
                <a:gd name="connsiteY20" fmla="*/ 1437968 h 2381864"/>
                <a:gd name="connsiteX21" fmla="*/ 58993 w 1939943"/>
                <a:gd name="connsiteY21" fmla="*/ 1482213 h 2381864"/>
                <a:gd name="connsiteX22" fmla="*/ 51619 w 1939943"/>
                <a:gd name="connsiteY22" fmla="*/ 1504335 h 2381864"/>
                <a:gd name="connsiteX23" fmla="*/ 44245 w 1939943"/>
                <a:gd name="connsiteY23" fmla="*/ 1526458 h 2381864"/>
                <a:gd name="connsiteX24" fmla="*/ 0 w 1939943"/>
                <a:gd name="connsiteY24" fmla="*/ 1585452 h 2381864"/>
                <a:gd name="connsiteX25" fmla="*/ 7374 w 1939943"/>
                <a:gd name="connsiteY25" fmla="*/ 1644445 h 2381864"/>
                <a:gd name="connsiteX26" fmla="*/ 22122 w 1939943"/>
                <a:gd name="connsiteY26" fmla="*/ 1740310 h 2381864"/>
                <a:gd name="connsiteX27" fmla="*/ 44245 w 1939943"/>
                <a:gd name="connsiteY27" fmla="*/ 1865671 h 2381864"/>
                <a:gd name="connsiteX28" fmla="*/ 51619 w 1939943"/>
                <a:gd name="connsiteY28" fmla="*/ 1887793 h 2381864"/>
                <a:gd name="connsiteX29" fmla="*/ 58993 w 1939943"/>
                <a:gd name="connsiteY29" fmla="*/ 1909916 h 2381864"/>
                <a:gd name="connsiteX30" fmla="*/ 73742 w 1939943"/>
                <a:gd name="connsiteY30" fmla="*/ 1924664 h 2381864"/>
                <a:gd name="connsiteX31" fmla="*/ 103238 w 1939943"/>
                <a:gd name="connsiteY31" fmla="*/ 1968910 h 2381864"/>
                <a:gd name="connsiteX32" fmla="*/ 132735 w 1939943"/>
                <a:gd name="connsiteY32" fmla="*/ 2005781 h 2381864"/>
                <a:gd name="connsiteX33" fmla="*/ 162232 w 1939943"/>
                <a:gd name="connsiteY33" fmla="*/ 2042652 h 2381864"/>
                <a:gd name="connsiteX34" fmla="*/ 169606 w 1939943"/>
                <a:gd name="connsiteY34" fmla="*/ 2064774 h 2381864"/>
                <a:gd name="connsiteX35" fmla="*/ 213851 w 1939943"/>
                <a:gd name="connsiteY35" fmla="*/ 2101645 h 2381864"/>
                <a:gd name="connsiteX36" fmla="*/ 243348 w 1939943"/>
                <a:gd name="connsiteY36" fmla="*/ 2131142 h 2381864"/>
                <a:gd name="connsiteX37" fmla="*/ 258096 w 1939943"/>
                <a:gd name="connsiteY37" fmla="*/ 2153264 h 2381864"/>
                <a:gd name="connsiteX38" fmla="*/ 280219 w 1939943"/>
                <a:gd name="connsiteY38" fmla="*/ 2168013 h 2381864"/>
                <a:gd name="connsiteX39" fmla="*/ 294967 w 1939943"/>
                <a:gd name="connsiteY39" fmla="*/ 2190135 h 2381864"/>
                <a:gd name="connsiteX40" fmla="*/ 302342 w 1939943"/>
                <a:gd name="connsiteY40" fmla="*/ 2212258 h 2381864"/>
                <a:gd name="connsiteX41" fmla="*/ 324464 w 1939943"/>
                <a:gd name="connsiteY41" fmla="*/ 2227006 h 2381864"/>
                <a:gd name="connsiteX42" fmla="*/ 361335 w 1939943"/>
                <a:gd name="connsiteY42" fmla="*/ 2263877 h 2381864"/>
                <a:gd name="connsiteX43" fmla="*/ 376083 w 1939943"/>
                <a:gd name="connsiteY43" fmla="*/ 2278626 h 2381864"/>
                <a:gd name="connsiteX44" fmla="*/ 420329 w 1939943"/>
                <a:gd name="connsiteY44" fmla="*/ 2308122 h 2381864"/>
                <a:gd name="connsiteX45" fmla="*/ 457200 w 1939943"/>
                <a:gd name="connsiteY45" fmla="*/ 2330245 h 2381864"/>
                <a:gd name="connsiteX46" fmla="*/ 479322 w 1939943"/>
                <a:gd name="connsiteY46" fmla="*/ 2344993 h 2381864"/>
                <a:gd name="connsiteX47" fmla="*/ 530942 w 1939943"/>
                <a:gd name="connsiteY47" fmla="*/ 2359742 h 2381864"/>
                <a:gd name="connsiteX48" fmla="*/ 553064 w 1939943"/>
                <a:gd name="connsiteY48" fmla="*/ 2367116 h 2381864"/>
                <a:gd name="connsiteX49" fmla="*/ 752167 w 1939943"/>
                <a:gd name="connsiteY49" fmla="*/ 2381864 h 2381864"/>
                <a:gd name="connsiteX50" fmla="*/ 1025013 w 1939943"/>
                <a:gd name="connsiteY50" fmla="*/ 2374490 h 2381864"/>
                <a:gd name="connsiteX51" fmla="*/ 1106129 w 1939943"/>
                <a:gd name="connsiteY51" fmla="*/ 2367116 h 2381864"/>
                <a:gd name="connsiteX52" fmla="*/ 1165122 w 1939943"/>
                <a:gd name="connsiteY52" fmla="*/ 2352368 h 2381864"/>
                <a:gd name="connsiteX53" fmla="*/ 1290483 w 1939943"/>
                <a:gd name="connsiteY53" fmla="*/ 2344993 h 2381864"/>
                <a:gd name="connsiteX54" fmla="*/ 1342103 w 1939943"/>
                <a:gd name="connsiteY54" fmla="*/ 2330245 h 2381864"/>
                <a:gd name="connsiteX55" fmla="*/ 1371600 w 1939943"/>
                <a:gd name="connsiteY55" fmla="*/ 2322871 h 2381864"/>
                <a:gd name="connsiteX56" fmla="*/ 1386348 w 1939943"/>
                <a:gd name="connsiteY56" fmla="*/ 2308122 h 2381864"/>
                <a:gd name="connsiteX57" fmla="*/ 1430593 w 1939943"/>
                <a:gd name="connsiteY57" fmla="*/ 2278626 h 2381864"/>
                <a:gd name="connsiteX58" fmla="*/ 1452716 w 1939943"/>
                <a:gd name="connsiteY58" fmla="*/ 2263877 h 2381864"/>
                <a:gd name="connsiteX59" fmla="*/ 1474838 w 1939943"/>
                <a:gd name="connsiteY59" fmla="*/ 2249129 h 2381864"/>
                <a:gd name="connsiteX60" fmla="*/ 1519083 w 1939943"/>
                <a:gd name="connsiteY60" fmla="*/ 2212258 h 2381864"/>
                <a:gd name="connsiteX61" fmla="*/ 1533832 w 1939943"/>
                <a:gd name="connsiteY61" fmla="*/ 2197510 h 2381864"/>
                <a:gd name="connsiteX62" fmla="*/ 1555954 w 1939943"/>
                <a:gd name="connsiteY62" fmla="*/ 2190135 h 2381864"/>
                <a:gd name="connsiteX63" fmla="*/ 1578077 w 1939943"/>
                <a:gd name="connsiteY63" fmla="*/ 2175387 h 2381864"/>
                <a:gd name="connsiteX64" fmla="*/ 1637071 w 1939943"/>
                <a:gd name="connsiteY64" fmla="*/ 2123768 h 2381864"/>
                <a:gd name="connsiteX65" fmla="*/ 1673942 w 1939943"/>
                <a:gd name="connsiteY65" fmla="*/ 2094271 h 2381864"/>
                <a:gd name="connsiteX66" fmla="*/ 1710813 w 1939943"/>
                <a:gd name="connsiteY66" fmla="*/ 2064774 h 2381864"/>
                <a:gd name="connsiteX67" fmla="*/ 1732935 w 1939943"/>
                <a:gd name="connsiteY67" fmla="*/ 2027903 h 2381864"/>
                <a:gd name="connsiteX68" fmla="*/ 1755058 w 1939943"/>
                <a:gd name="connsiteY68" fmla="*/ 1991032 h 2381864"/>
                <a:gd name="connsiteX69" fmla="*/ 1777180 w 1939943"/>
                <a:gd name="connsiteY69" fmla="*/ 1865671 h 2381864"/>
                <a:gd name="connsiteX70" fmla="*/ 1791929 w 1939943"/>
                <a:gd name="connsiteY70" fmla="*/ 1821426 h 2381864"/>
                <a:gd name="connsiteX71" fmla="*/ 1828800 w 1939943"/>
                <a:gd name="connsiteY71" fmla="*/ 1784555 h 2381864"/>
                <a:gd name="connsiteX72" fmla="*/ 1843548 w 1939943"/>
                <a:gd name="connsiteY72" fmla="*/ 1740310 h 2381864"/>
                <a:gd name="connsiteX73" fmla="*/ 1865671 w 1939943"/>
                <a:gd name="connsiteY73" fmla="*/ 1688690 h 2381864"/>
                <a:gd name="connsiteX74" fmla="*/ 1902542 w 1939943"/>
                <a:gd name="connsiteY74" fmla="*/ 1651819 h 2381864"/>
                <a:gd name="connsiteX75" fmla="*/ 1932038 w 1939943"/>
                <a:gd name="connsiteY75" fmla="*/ 1585452 h 2381864"/>
                <a:gd name="connsiteX76" fmla="*/ 1932038 w 1939943"/>
                <a:gd name="connsiteY76" fmla="*/ 1430593 h 2381864"/>
                <a:gd name="connsiteX77" fmla="*/ 1917290 w 1939943"/>
                <a:gd name="connsiteY77" fmla="*/ 1386348 h 2381864"/>
                <a:gd name="connsiteX78" fmla="*/ 1909916 w 1939943"/>
                <a:gd name="connsiteY78" fmla="*/ 1268361 h 2381864"/>
                <a:gd name="connsiteX79" fmla="*/ 1895167 w 1939943"/>
                <a:gd name="connsiteY79" fmla="*/ 1106129 h 2381864"/>
                <a:gd name="connsiteX80" fmla="*/ 1902542 w 1939943"/>
                <a:gd name="connsiteY80" fmla="*/ 1002890 h 2381864"/>
                <a:gd name="connsiteX81" fmla="*/ 1909916 w 1939943"/>
                <a:gd name="connsiteY81" fmla="*/ 943897 h 2381864"/>
                <a:gd name="connsiteX82" fmla="*/ 1917290 w 1939943"/>
                <a:gd name="connsiteY82" fmla="*/ 862781 h 2381864"/>
                <a:gd name="connsiteX83" fmla="*/ 1924664 w 1939943"/>
                <a:gd name="connsiteY83" fmla="*/ 759542 h 2381864"/>
                <a:gd name="connsiteX84" fmla="*/ 1932038 w 1939943"/>
                <a:gd name="connsiteY84" fmla="*/ 737419 h 2381864"/>
                <a:gd name="connsiteX85" fmla="*/ 1939413 w 1939943"/>
                <a:gd name="connsiteY85" fmla="*/ 707922 h 2381864"/>
                <a:gd name="connsiteX86" fmla="*/ 1917290 w 1939943"/>
                <a:gd name="connsiteY86" fmla="*/ 589935 h 2381864"/>
                <a:gd name="connsiteX87" fmla="*/ 1895167 w 1939943"/>
                <a:gd name="connsiteY87" fmla="*/ 567813 h 2381864"/>
                <a:gd name="connsiteX88" fmla="*/ 1865671 w 1939943"/>
                <a:gd name="connsiteY88" fmla="*/ 523568 h 2381864"/>
                <a:gd name="connsiteX89" fmla="*/ 1836174 w 1939943"/>
                <a:gd name="connsiteY89" fmla="*/ 479322 h 2381864"/>
                <a:gd name="connsiteX90" fmla="*/ 1821425 w 1939943"/>
                <a:gd name="connsiteY90" fmla="*/ 464574 h 2381864"/>
                <a:gd name="connsiteX91" fmla="*/ 1791929 w 1939943"/>
                <a:gd name="connsiteY91" fmla="*/ 420329 h 2381864"/>
                <a:gd name="connsiteX92" fmla="*/ 1762432 w 1939943"/>
                <a:gd name="connsiteY92" fmla="*/ 390832 h 2381864"/>
                <a:gd name="connsiteX93" fmla="*/ 1732935 w 1939943"/>
                <a:gd name="connsiteY93" fmla="*/ 353961 h 2381864"/>
                <a:gd name="connsiteX94" fmla="*/ 1710813 w 1939943"/>
                <a:gd name="connsiteY94" fmla="*/ 346587 h 2381864"/>
                <a:gd name="connsiteX95" fmla="*/ 1696064 w 1939943"/>
                <a:gd name="connsiteY95" fmla="*/ 331839 h 2381864"/>
                <a:gd name="connsiteX96" fmla="*/ 1555954 w 1939943"/>
                <a:gd name="connsiteY96" fmla="*/ 309716 h 2381864"/>
                <a:gd name="connsiteX97" fmla="*/ 1511709 w 1939943"/>
                <a:gd name="connsiteY97" fmla="*/ 294968 h 2381864"/>
                <a:gd name="connsiteX98" fmla="*/ 1482213 w 1939943"/>
                <a:gd name="connsiteY98" fmla="*/ 280219 h 2381864"/>
                <a:gd name="connsiteX99" fmla="*/ 1423219 w 1939943"/>
                <a:gd name="connsiteY99" fmla="*/ 272845 h 2381864"/>
                <a:gd name="connsiteX100" fmla="*/ 1401096 w 1939943"/>
                <a:gd name="connsiteY100" fmla="*/ 265471 h 2381864"/>
                <a:gd name="connsiteX101" fmla="*/ 1334729 w 1939943"/>
                <a:gd name="connsiteY101" fmla="*/ 250722 h 2381864"/>
                <a:gd name="connsiteX102" fmla="*/ 1312606 w 1939943"/>
                <a:gd name="connsiteY102" fmla="*/ 243348 h 2381864"/>
                <a:gd name="connsiteX103" fmla="*/ 1268361 w 1939943"/>
                <a:gd name="connsiteY103" fmla="*/ 221226 h 2381864"/>
                <a:gd name="connsiteX104" fmla="*/ 1246238 w 1939943"/>
                <a:gd name="connsiteY104" fmla="*/ 206477 h 2381864"/>
                <a:gd name="connsiteX105" fmla="*/ 1224116 w 1939943"/>
                <a:gd name="connsiteY105" fmla="*/ 199103 h 2381864"/>
                <a:gd name="connsiteX106" fmla="*/ 1179871 w 1939943"/>
                <a:gd name="connsiteY106" fmla="*/ 169606 h 2381864"/>
                <a:gd name="connsiteX107" fmla="*/ 1098754 w 1939943"/>
                <a:gd name="connsiteY107" fmla="*/ 132735 h 2381864"/>
                <a:gd name="connsiteX108" fmla="*/ 1069258 w 1939943"/>
                <a:gd name="connsiteY108" fmla="*/ 125361 h 2381864"/>
                <a:gd name="connsiteX109" fmla="*/ 1054509 w 1939943"/>
                <a:gd name="connsiteY109" fmla="*/ 110613 h 2381864"/>
                <a:gd name="connsiteX110" fmla="*/ 988142 w 1939943"/>
                <a:gd name="connsiteY110" fmla="*/ 88490 h 2381864"/>
                <a:gd name="connsiteX111" fmla="*/ 966019 w 1939943"/>
                <a:gd name="connsiteY111" fmla="*/ 81116 h 2381864"/>
                <a:gd name="connsiteX112" fmla="*/ 936522 w 1939943"/>
                <a:gd name="connsiteY112" fmla="*/ 73742 h 2381864"/>
                <a:gd name="connsiteX113" fmla="*/ 914400 w 1939943"/>
                <a:gd name="connsiteY113" fmla="*/ 66368 h 2381864"/>
                <a:gd name="connsiteX114" fmla="*/ 833283 w 1939943"/>
                <a:gd name="connsiteY114" fmla="*/ 51619 h 2381864"/>
                <a:gd name="connsiteX115" fmla="*/ 737419 w 1939943"/>
                <a:gd name="connsiteY115" fmla="*/ 44245 h 2381864"/>
                <a:gd name="connsiteX116" fmla="*/ 656303 w 1939943"/>
                <a:gd name="connsiteY116" fmla="*/ 36871 h 2381864"/>
                <a:gd name="connsiteX117" fmla="*/ 604683 w 1939943"/>
                <a:gd name="connsiteY117" fmla="*/ 22122 h 2381864"/>
                <a:gd name="connsiteX118" fmla="*/ 523567 w 1939943"/>
                <a:gd name="connsiteY118" fmla="*/ 0 h 2381864"/>
                <a:gd name="connsiteX119" fmla="*/ 280219 w 1939943"/>
                <a:gd name="connsiteY119" fmla="*/ 7374 h 2381864"/>
                <a:gd name="connsiteX120" fmla="*/ 221225 w 1939943"/>
                <a:gd name="connsiteY120" fmla="*/ 22122 h 2381864"/>
                <a:gd name="connsiteX121" fmla="*/ 110613 w 1939943"/>
                <a:gd name="connsiteY121" fmla="*/ 14748 h 238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939943" h="2381864">
                  <a:moveTo>
                    <a:pt x="22122" y="14748"/>
                  </a:moveTo>
                  <a:cubicBezTo>
                    <a:pt x="24580" y="127819"/>
                    <a:pt x="24883" y="240957"/>
                    <a:pt x="29496" y="353961"/>
                  </a:cubicBezTo>
                  <a:cubicBezTo>
                    <a:pt x="29813" y="361728"/>
                    <a:pt x="34735" y="368610"/>
                    <a:pt x="36871" y="376084"/>
                  </a:cubicBezTo>
                  <a:cubicBezTo>
                    <a:pt x="43812" y="400378"/>
                    <a:pt x="46552" y="417115"/>
                    <a:pt x="51619" y="442452"/>
                  </a:cubicBezTo>
                  <a:cubicBezTo>
                    <a:pt x="54077" y="469491"/>
                    <a:pt x="55626" y="496627"/>
                    <a:pt x="58993" y="523568"/>
                  </a:cubicBezTo>
                  <a:cubicBezTo>
                    <a:pt x="60548" y="536005"/>
                    <a:pt x="65672" y="547925"/>
                    <a:pt x="66367" y="560439"/>
                  </a:cubicBezTo>
                  <a:cubicBezTo>
                    <a:pt x="70596" y="636561"/>
                    <a:pt x="69392" y="712924"/>
                    <a:pt x="73742" y="789039"/>
                  </a:cubicBezTo>
                  <a:cubicBezTo>
                    <a:pt x="74857" y="808547"/>
                    <a:pt x="93297" y="847378"/>
                    <a:pt x="95864" y="862781"/>
                  </a:cubicBezTo>
                  <a:cubicBezTo>
                    <a:pt x="98322" y="877529"/>
                    <a:pt x="100563" y="892315"/>
                    <a:pt x="103238" y="907026"/>
                  </a:cubicBezTo>
                  <a:cubicBezTo>
                    <a:pt x="105480" y="919358"/>
                    <a:pt x="108552" y="931534"/>
                    <a:pt x="110613" y="943897"/>
                  </a:cubicBezTo>
                  <a:cubicBezTo>
                    <a:pt x="116858" y="981363"/>
                    <a:pt x="116671" y="997626"/>
                    <a:pt x="125361" y="1032387"/>
                  </a:cubicBezTo>
                  <a:cubicBezTo>
                    <a:pt x="127246" y="1039928"/>
                    <a:pt x="130600" y="1047036"/>
                    <a:pt x="132735" y="1054510"/>
                  </a:cubicBezTo>
                  <a:cubicBezTo>
                    <a:pt x="135519" y="1064255"/>
                    <a:pt x="137985" y="1074096"/>
                    <a:pt x="140109" y="1084006"/>
                  </a:cubicBezTo>
                  <a:cubicBezTo>
                    <a:pt x="145361" y="1108517"/>
                    <a:pt x="146931" y="1133967"/>
                    <a:pt x="154858" y="1157748"/>
                  </a:cubicBezTo>
                  <a:cubicBezTo>
                    <a:pt x="165437" y="1189486"/>
                    <a:pt x="160347" y="1172330"/>
                    <a:pt x="169606" y="1209368"/>
                  </a:cubicBezTo>
                  <a:cubicBezTo>
                    <a:pt x="168117" y="1218302"/>
                    <a:pt x="163236" y="1261771"/>
                    <a:pt x="154858" y="1275735"/>
                  </a:cubicBezTo>
                  <a:cubicBezTo>
                    <a:pt x="151281" y="1281697"/>
                    <a:pt x="145025" y="1285568"/>
                    <a:pt x="140109" y="1290484"/>
                  </a:cubicBezTo>
                  <a:cubicBezTo>
                    <a:pt x="132972" y="1311895"/>
                    <a:pt x="133581" y="1316536"/>
                    <a:pt x="117987" y="1334729"/>
                  </a:cubicBezTo>
                  <a:cubicBezTo>
                    <a:pt x="108938" y="1345287"/>
                    <a:pt x="88490" y="1364226"/>
                    <a:pt x="88490" y="1364226"/>
                  </a:cubicBezTo>
                  <a:cubicBezTo>
                    <a:pt x="86032" y="1374058"/>
                    <a:pt x="83104" y="1383784"/>
                    <a:pt x="81116" y="1393722"/>
                  </a:cubicBezTo>
                  <a:cubicBezTo>
                    <a:pt x="78184" y="1408384"/>
                    <a:pt x="77368" y="1423462"/>
                    <a:pt x="73742" y="1437968"/>
                  </a:cubicBezTo>
                  <a:cubicBezTo>
                    <a:pt x="69971" y="1453050"/>
                    <a:pt x="63909" y="1467465"/>
                    <a:pt x="58993" y="1482213"/>
                  </a:cubicBezTo>
                  <a:lnTo>
                    <a:pt x="51619" y="1504335"/>
                  </a:lnTo>
                  <a:cubicBezTo>
                    <a:pt x="49161" y="1511709"/>
                    <a:pt x="48557" y="1519990"/>
                    <a:pt x="44245" y="1526458"/>
                  </a:cubicBezTo>
                  <a:cubicBezTo>
                    <a:pt x="10891" y="1576488"/>
                    <a:pt x="27281" y="1558169"/>
                    <a:pt x="0" y="1585452"/>
                  </a:cubicBezTo>
                  <a:cubicBezTo>
                    <a:pt x="2458" y="1605116"/>
                    <a:pt x="4361" y="1624858"/>
                    <a:pt x="7374" y="1644445"/>
                  </a:cubicBezTo>
                  <a:cubicBezTo>
                    <a:pt x="21441" y="1735883"/>
                    <a:pt x="8756" y="1613326"/>
                    <a:pt x="22122" y="1740310"/>
                  </a:cubicBezTo>
                  <a:cubicBezTo>
                    <a:pt x="32930" y="1842990"/>
                    <a:pt x="19750" y="1792187"/>
                    <a:pt x="44245" y="1865671"/>
                  </a:cubicBezTo>
                  <a:lnTo>
                    <a:pt x="51619" y="1887793"/>
                  </a:lnTo>
                  <a:cubicBezTo>
                    <a:pt x="54077" y="1895167"/>
                    <a:pt x="53496" y="1904420"/>
                    <a:pt x="58993" y="1909916"/>
                  </a:cubicBezTo>
                  <a:lnTo>
                    <a:pt x="73742" y="1924664"/>
                  </a:lnTo>
                  <a:cubicBezTo>
                    <a:pt x="86700" y="1963541"/>
                    <a:pt x="72552" y="1932087"/>
                    <a:pt x="103238" y="1968910"/>
                  </a:cubicBezTo>
                  <a:cubicBezTo>
                    <a:pt x="149754" y="2024728"/>
                    <a:pt x="89826" y="1962869"/>
                    <a:pt x="132735" y="2005781"/>
                  </a:cubicBezTo>
                  <a:cubicBezTo>
                    <a:pt x="151269" y="2061384"/>
                    <a:pt x="124112" y="1995002"/>
                    <a:pt x="162232" y="2042652"/>
                  </a:cubicBezTo>
                  <a:cubicBezTo>
                    <a:pt x="167088" y="2048722"/>
                    <a:pt x="165294" y="2058307"/>
                    <a:pt x="169606" y="2064774"/>
                  </a:cubicBezTo>
                  <a:cubicBezTo>
                    <a:pt x="186654" y="2090346"/>
                    <a:pt x="192690" y="2083507"/>
                    <a:pt x="213851" y="2101645"/>
                  </a:cubicBezTo>
                  <a:cubicBezTo>
                    <a:pt x="224408" y="2110694"/>
                    <a:pt x="235635" y="2119572"/>
                    <a:pt x="243348" y="2131142"/>
                  </a:cubicBezTo>
                  <a:cubicBezTo>
                    <a:pt x="248264" y="2138516"/>
                    <a:pt x="251829" y="2146997"/>
                    <a:pt x="258096" y="2153264"/>
                  </a:cubicBezTo>
                  <a:cubicBezTo>
                    <a:pt x="264363" y="2159531"/>
                    <a:pt x="272845" y="2163097"/>
                    <a:pt x="280219" y="2168013"/>
                  </a:cubicBezTo>
                  <a:cubicBezTo>
                    <a:pt x="285135" y="2175387"/>
                    <a:pt x="291004" y="2182208"/>
                    <a:pt x="294967" y="2190135"/>
                  </a:cubicBezTo>
                  <a:cubicBezTo>
                    <a:pt x="298443" y="2197088"/>
                    <a:pt x="297486" y="2206188"/>
                    <a:pt x="302342" y="2212258"/>
                  </a:cubicBezTo>
                  <a:cubicBezTo>
                    <a:pt x="307878" y="2219178"/>
                    <a:pt x="317090" y="2222090"/>
                    <a:pt x="324464" y="2227006"/>
                  </a:cubicBezTo>
                  <a:cubicBezTo>
                    <a:pt x="349749" y="2264933"/>
                    <a:pt x="326219" y="2235783"/>
                    <a:pt x="361335" y="2263877"/>
                  </a:cubicBezTo>
                  <a:cubicBezTo>
                    <a:pt x="366764" y="2268220"/>
                    <a:pt x="370521" y="2274455"/>
                    <a:pt x="376083" y="2278626"/>
                  </a:cubicBezTo>
                  <a:cubicBezTo>
                    <a:pt x="390263" y="2289261"/>
                    <a:pt x="407796" y="2295588"/>
                    <a:pt x="420329" y="2308122"/>
                  </a:cubicBezTo>
                  <a:cubicBezTo>
                    <a:pt x="440573" y="2328368"/>
                    <a:pt x="428481" y="2320673"/>
                    <a:pt x="457200" y="2330245"/>
                  </a:cubicBezTo>
                  <a:cubicBezTo>
                    <a:pt x="464574" y="2335161"/>
                    <a:pt x="471395" y="2341030"/>
                    <a:pt x="479322" y="2344993"/>
                  </a:cubicBezTo>
                  <a:cubicBezTo>
                    <a:pt x="491114" y="2350889"/>
                    <a:pt x="519909" y="2356590"/>
                    <a:pt x="530942" y="2359742"/>
                  </a:cubicBezTo>
                  <a:cubicBezTo>
                    <a:pt x="538416" y="2361877"/>
                    <a:pt x="545476" y="2365430"/>
                    <a:pt x="553064" y="2367116"/>
                  </a:cubicBezTo>
                  <a:cubicBezTo>
                    <a:pt x="617986" y="2381543"/>
                    <a:pt x="687092" y="2378765"/>
                    <a:pt x="752167" y="2381864"/>
                  </a:cubicBezTo>
                  <a:lnTo>
                    <a:pt x="1025013" y="2374490"/>
                  </a:lnTo>
                  <a:cubicBezTo>
                    <a:pt x="1052140" y="2373360"/>
                    <a:pt x="1079252" y="2370956"/>
                    <a:pt x="1106129" y="2367116"/>
                  </a:cubicBezTo>
                  <a:cubicBezTo>
                    <a:pt x="1206925" y="2352717"/>
                    <a:pt x="1012941" y="2366203"/>
                    <a:pt x="1165122" y="2352368"/>
                  </a:cubicBezTo>
                  <a:cubicBezTo>
                    <a:pt x="1206809" y="2348578"/>
                    <a:pt x="1248696" y="2347451"/>
                    <a:pt x="1290483" y="2344993"/>
                  </a:cubicBezTo>
                  <a:cubicBezTo>
                    <a:pt x="1382695" y="2321941"/>
                    <a:pt x="1268048" y="2351403"/>
                    <a:pt x="1342103" y="2330245"/>
                  </a:cubicBezTo>
                  <a:cubicBezTo>
                    <a:pt x="1351848" y="2327461"/>
                    <a:pt x="1361768" y="2325329"/>
                    <a:pt x="1371600" y="2322871"/>
                  </a:cubicBezTo>
                  <a:cubicBezTo>
                    <a:pt x="1376516" y="2317955"/>
                    <a:pt x="1380786" y="2312294"/>
                    <a:pt x="1386348" y="2308122"/>
                  </a:cubicBezTo>
                  <a:cubicBezTo>
                    <a:pt x="1400528" y="2297487"/>
                    <a:pt x="1415845" y="2288458"/>
                    <a:pt x="1430593" y="2278626"/>
                  </a:cubicBezTo>
                  <a:lnTo>
                    <a:pt x="1452716" y="2263877"/>
                  </a:lnTo>
                  <a:cubicBezTo>
                    <a:pt x="1460090" y="2258961"/>
                    <a:pt x="1468571" y="2255396"/>
                    <a:pt x="1474838" y="2249129"/>
                  </a:cubicBezTo>
                  <a:cubicBezTo>
                    <a:pt x="1527383" y="2196584"/>
                    <a:pt x="1467756" y="2253318"/>
                    <a:pt x="1519083" y="2212258"/>
                  </a:cubicBezTo>
                  <a:cubicBezTo>
                    <a:pt x="1524512" y="2207915"/>
                    <a:pt x="1527870" y="2201087"/>
                    <a:pt x="1533832" y="2197510"/>
                  </a:cubicBezTo>
                  <a:cubicBezTo>
                    <a:pt x="1540497" y="2193511"/>
                    <a:pt x="1549002" y="2193611"/>
                    <a:pt x="1555954" y="2190135"/>
                  </a:cubicBezTo>
                  <a:cubicBezTo>
                    <a:pt x="1563881" y="2186171"/>
                    <a:pt x="1570703" y="2180303"/>
                    <a:pt x="1578077" y="2175387"/>
                  </a:cubicBezTo>
                  <a:cubicBezTo>
                    <a:pt x="1619869" y="2112696"/>
                    <a:pt x="1551027" y="2209818"/>
                    <a:pt x="1637071" y="2123768"/>
                  </a:cubicBezTo>
                  <a:cubicBezTo>
                    <a:pt x="1672680" y="2088156"/>
                    <a:pt x="1627430" y="2131481"/>
                    <a:pt x="1673942" y="2094271"/>
                  </a:cubicBezTo>
                  <a:cubicBezTo>
                    <a:pt x="1726480" y="2052240"/>
                    <a:pt x="1642721" y="2110167"/>
                    <a:pt x="1710813" y="2064774"/>
                  </a:cubicBezTo>
                  <a:cubicBezTo>
                    <a:pt x="1731702" y="2002107"/>
                    <a:pt x="1702569" y="2078515"/>
                    <a:pt x="1732935" y="2027903"/>
                  </a:cubicBezTo>
                  <a:cubicBezTo>
                    <a:pt x="1761651" y="1980042"/>
                    <a:pt x="1717689" y="2028401"/>
                    <a:pt x="1755058" y="1991032"/>
                  </a:cubicBezTo>
                  <a:cubicBezTo>
                    <a:pt x="1788449" y="1890856"/>
                    <a:pt x="1750833" y="2014967"/>
                    <a:pt x="1777180" y="1865671"/>
                  </a:cubicBezTo>
                  <a:cubicBezTo>
                    <a:pt x="1779882" y="1850361"/>
                    <a:pt x="1780936" y="1832419"/>
                    <a:pt x="1791929" y="1821426"/>
                  </a:cubicBezTo>
                  <a:lnTo>
                    <a:pt x="1828800" y="1784555"/>
                  </a:lnTo>
                  <a:lnTo>
                    <a:pt x="1843548" y="1740310"/>
                  </a:lnTo>
                  <a:cubicBezTo>
                    <a:pt x="1849029" y="1723865"/>
                    <a:pt x="1855038" y="1702361"/>
                    <a:pt x="1865671" y="1688690"/>
                  </a:cubicBezTo>
                  <a:cubicBezTo>
                    <a:pt x="1876342" y="1674970"/>
                    <a:pt x="1902542" y="1651819"/>
                    <a:pt x="1902542" y="1651819"/>
                  </a:cubicBezTo>
                  <a:cubicBezTo>
                    <a:pt x="1920092" y="1599166"/>
                    <a:pt x="1908667" y="1620509"/>
                    <a:pt x="1932038" y="1585452"/>
                  </a:cubicBezTo>
                  <a:cubicBezTo>
                    <a:pt x="1939908" y="1514631"/>
                    <a:pt x="1944951" y="1508068"/>
                    <a:pt x="1932038" y="1430593"/>
                  </a:cubicBezTo>
                  <a:cubicBezTo>
                    <a:pt x="1929482" y="1415258"/>
                    <a:pt x="1917290" y="1386348"/>
                    <a:pt x="1917290" y="1386348"/>
                  </a:cubicBezTo>
                  <a:cubicBezTo>
                    <a:pt x="1914832" y="1347019"/>
                    <a:pt x="1913017" y="1307645"/>
                    <a:pt x="1909916" y="1268361"/>
                  </a:cubicBezTo>
                  <a:cubicBezTo>
                    <a:pt x="1905642" y="1214229"/>
                    <a:pt x="1895167" y="1106129"/>
                    <a:pt x="1895167" y="1106129"/>
                  </a:cubicBezTo>
                  <a:cubicBezTo>
                    <a:pt x="1897625" y="1071716"/>
                    <a:pt x="1899418" y="1037249"/>
                    <a:pt x="1902542" y="1002890"/>
                  </a:cubicBezTo>
                  <a:cubicBezTo>
                    <a:pt x="1904336" y="983154"/>
                    <a:pt x="1907841" y="963605"/>
                    <a:pt x="1909916" y="943897"/>
                  </a:cubicBezTo>
                  <a:cubicBezTo>
                    <a:pt x="1912758" y="916896"/>
                    <a:pt x="1915125" y="889845"/>
                    <a:pt x="1917290" y="862781"/>
                  </a:cubicBezTo>
                  <a:cubicBezTo>
                    <a:pt x="1920041" y="828390"/>
                    <a:pt x="1920633" y="793806"/>
                    <a:pt x="1924664" y="759542"/>
                  </a:cubicBezTo>
                  <a:cubicBezTo>
                    <a:pt x="1925572" y="751822"/>
                    <a:pt x="1929902" y="744893"/>
                    <a:pt x="1932038" y="737419"/>
                  </a:cubicBezTo>
                  <a:cubicBezTo>
                    <a:pt x="1934822" y="727674"/>
                    <a:pt x="1936955" y="717754"/>
                    <a:pt x="1939413" y="707922"/>
                  </a:cubicBezTo>
                  <a:cubicBezTo>
                    <a:pt x="1938459" y="698379"/>
                    <a:pt x="1934835" y="607479"/>
                    <a:pt x="1917290" y="589935"/>
                  </a:cubicBezTo>
                  <a:lnTo>
                    <a:pt x="1895167" y="567813"/>
                  </a:lnTo>
                  <a:cubicBezTo>
                    <a:pt x="1881064" y="525503"/>
                    <a:pt x="1897892" y="564996"/>
                    <a:pt x="1865671" y="523568"/>
                  </a:cubicBezTo>
                  <a:cubicBezTo>
                    <a:pt x="1854789" y="509576"/>
                    <a:pt x="1848708" y="491855"/>
                    <a:pt x="1836174" y="479322"/>
                  </a:cubicBezTo>
                  <a:cubicBezTo>
                    <a:pt x="1831258" y="474406"/>
                    <a:pt x="1825597" y="470136"/>
                    <a:pt x="1821425" y="464574"/>
                  </a:cubicBezTo>
                  <a:cubicBezTo>
                    <a:pt x="1810790" y="450394"/>
                    <a:pt x="1804463" y="432863"/>
                    <a:pt x="1791929" y="420329"/>
                  </a:cubicBezTo>
                  <a:cubicBezTo>
                    <a:pt x="1782097" y="410497"/>
                    <a:pt x="1770145" y="402401"/>
                    <a:pt x="1762432" y="390832"/>
                  </a:cubicBezTo>
                  <a:cubicBezTo>
                    <a:pt x="1755735" y="380787"/>
                    <a:pt x="1744607" y="360965"/>
                    <a:pt x="1732935" y="353961"/>
                  </a:cubicBezTo>
                  <a:cubicBezTo>
                    <a:pt x="1726270" y="349962"/>
                    <a:pt x="1718187" y="349045"/>
                    <a:pt x="1710813" y="346587"/>
                  </a:cubicBezTo>
                  <a:cubicBezTo>
                    <a:pt x="1705897" y="341671"/>
                    <a:pt x="1702283" y="334948"/>
                    <a:pt x="1696064" y="331839"/>
                  </a:cubicBezTo>
                  <a:cubicBezTo>
                    <a:pt x="1650819" y="309216"/>
                    <a:pt x="1606700" y="313619"/>
                    <a:pt x="1555954" y="309716"/>
                  </a:cubicBezTo>
                  <a:cubicBezTo>
                    <a:pt x="1541206" y="304800"/>
                    <a:pt x="1525614" y="301921"/>
                    <a:pt x="1511709" y="294968"/>
                  </a:cubicBezTo>
                  <a:cubicBezTo>
                    <a:pt x="1501877" y="290052"/>
                    <a:pt x="1492877" y="282885"/>
                    <a:pt x="1482213" y="280219"/>
                  </a:cubicBezTo>
                  <a:cubicBezTo>
                    <a:pt x="1462987" y="275412"/>
                    <a:pt x="1442884" y="275303"/>
                    <a:pt x="1423219" y="272845"/>
                  </a:cubicBezTo>
                  <a:cubicBezTo>
                    <a:pt x="1415845" y="270387"/>
                    <a:pt x="1408637" y="267356"/>
                    <a:pt x="1401096" y="265471"/>
                  </a:cubicBezTo>
                  <a:cubicBezTo>
                    <a:pt x="1340254" y="250261"/>
                    <a:pt x="1387731" y="265866"/>
                    <a:pt x="1334729" y="250722"/>
                  </a:cubicBezTo>
                  <a:cubicBezTo>
                    <a:pt x="1327255" y="248586"/>
                    <a:pt x="1319559" y="246824"/>
                    <a:pt x="1312606" y="243348"/>
                  </a:cubicBezTo>
                  <a:cubicBezTo>
                    <a:pt x="1255422" y="214757"/>
                    <a:pt x="1323968" y="239762"/>
                    <a:pt x="1268361" y="221226"/>
                  </a:cubicBezTo>
                  <a:cubicBezTo>
                    <a:pt x="1260987" y="216310"/>
                    <a:pt x="1254165" y="210441"/>
                    <a:pt x="1246238" y="206477"/>
                  </a:cubicBezTo>
                  <a:cubicBezTo>
                    <a:pt x="1239286" y="203001"/>
                    <a:pt x="1230911" y="202878"/>
                    <a:pt x="1224116" y="199103"/>
                  </a:cubicBezTo>
                  <a:cubicBezTo>
                    <a:pt x="1208621" y="190495"/>
                    <a:pt x="1195725" y="177533"/>
                    <a:pt x="1179871" y="169606"/>
                  </a:cubicBezTo>
                  <a:cubicBezTo>
                    <a:pt x="1140951" y="150147"/>
                    <a:pt x="1132178" y="142285"/>
                    <a:pt x="1098754" y="132735"/>
                  </a:cubicBezTo>
                  <a:cubicBezTo>
                    <a:pt x="1089009" y="129951"/>
                    <a:pt x="1079090" y="127819"/>
                    <a:pt x="1069258" y="125361"/>
                  </a:cubicBezTo>
                  <a:cubicBezTo>
                    <a:pt x="1064342" y="120445"/>
                    <a:pt x="1060294" y="114470"/>
                    <a:pt x="1054509" y="110613"/>
                  </a:cubicBezTo>
                  <a:cubicBezTo>
                    <a:pt x="1025068" y="90985"/>
                    <a:pt x="1022948" y="97191"/>
                    <a:pt x="988142" y="88490"/>
                  </a:cubicBezTo>
                  <a:cubicBezTo>
                    <a:pt x="980601" y="86605"/>
                    <a:pt x="973493" y="83251"/>
                    <a:pt x="966019" y="81116"/>
                  </a:cubicBezTo>
                  <a:cubicBezTo>
                    <a:pt x="956274" y="78332"/>
                    <a:pt x="946267" y="76526"/>
                    <a:pt x="936522" y="73742"/>
                  </a:cubicBezTo>
                  <a:cubicBezTo>
                    <a:pt x="929048" y="71607"/>
                    <a:pt x="921941" y="68253"/>
                    <a:pt x="914400" y="66368"/>
                  </a:cubicBezTo>
                  <a:cubicBezTo>
                    <a:pt x="900792" y="62966"/>
                    <a:pt x="844650" y="52815"/>
                    <a:pt x="833283" y="51619"/>
                  </a:cubicBezTo>
                  <a:cubicBezTo>
                    <a:pt x="801410" y="48264"/>
                    <a:pt x="769357" y="46906"/>
                    <a:pt x="737419" y="44245"/>
                  </a:cubicBezTo>
                  <a:lnTo>
                    <a:pt x="656303" y="36871"/>
                  </a:lnTo>
                  <a:cubicBezTo>
                    <a:pt x="581946" y="12086"/>
                    <a:pt x="697290" y="49905"/>
                    <a:pt x="604683" y="22122"/>
                  </a:cubicBezTo>
                  <a:cubicBezTo>
                    <a:pt x="529845" y="-330"/>
                    <a:pt x="590761" y="13438"/>
                    <a:pt x="523567" y="0"/>
                  </a:cubicBezTo>
                  <a:cubicBezTo>
                    <a:pt x="442451" y="2458"/>
                    <a:pt x="361156" y="1452"/>
                    <a:pt x="280219" y="7374"/>
                  </a:cubicBezTo>
                  <a:cubicBezTo>
                    <a:pt x="260003" y="8853"/>
                    <a:pt x="221225" y="22122"/>
                    <a:pt x="221225" y="22122"/>
                  </a:cubicBezTo>
                  <a:cubicBezTo>
                    <a:pt x="150139" y="11967"/>
                    <a:pt x="186987" y="14748"/>
                    <a:pt x="110613" y="14748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B044542E-6D95-1564-CF46-5E860BDBD173}"/>
                </a:ext>
              </a:extLst>
            </p:cNvPr>
            <p:cNvSpPr/>
            <p:nvPr/>
          </p:nvSpPr>
          <p:spPr>
            <a:xfrm rot="5225032">
              <a:off x="2894163" y="3840201"/>
              <a:ext cx="209465" cy="17044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5D3E89AA-AC29-751E-60C8-AAB1268941BD}"/>
                </a:ext>
              </a:extLst>
            </p:cNvPr>
            <p:cNvSpPr/>
            <p:nvPr/>
          </p:nvSpPr>
          <p:spPr>
            <a:xfrm rot="11402764">
              <a:off x="3928079" y="3589916"/>
              <a:ext cx="209465" cy="17044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8992F3A-2896-495C-18C5-D60379B1725F}"/>
              </a:ext>
            </a:extLst>
          </p:cNvPr>
          <p:cNvSpPr/>
          <p:nvPr/>
        </p:nvSpPr>
        <p:spPr>
          <a:xfrm>
            <a:off x="8397603" y="5589002"/>
            <a:ext cx="2033974" cy="369332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LINTASAN-A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B7C51CA-12AA-7CD8-0FB2-210FC29FB14A}"/>
              </a:ext>
            </a:extLst>
          </p:cNvPr>
          <p:cNvSpPr/>
          <p:nvPr/>
        </p:nvSpPr>
        <p:spPr>
          <a:xfrm>
            <a:off x="11215172" y="5412155"/>
            <a:ext cx="327986" cy="1821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092A18-2687-34BB-EBEE-3704379EE013}"/>
              </a:ext>
            </a:extLst>
          </p:cNvPr>
          <p:cNvSpPr txBox="1"/>
          <p:nvPr/>
        </p:nvSpPr>
        <p:spPr>
          <a:xfrm>
            <a:off x="7096674" y="1369674"/>
            <a:ext cx="539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	 D	  C	    B	      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028F2DC-8D2D-2573-729D-F23E9E3F3051}"/>
              </a:ext>
            </a:extLst>
          </p:cNvPr>
          <p:cNvSpPr txBox="1"/>
          <p:nvPr/>
        </p:nvSpPr>
        <p:spPr>
          <a:xfrm rot="16200000">
            <a:off x="4501312" y="2870596"/>
            <a:ext cx="539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	2	3	4	5</a:t>
            </a:r>
          </a:p>
        </p:txBody>
      </p:sp>
      <p:pic>
        <p:nvPicPr>
          <p:cNvPr id="95" name="Content Placeholder 6">
            <a:extLst>
              <a:ext uri="{FF2B5EF4-FFF2-40B4-BE49-F238E27FC236}">
                <a16:creationId xmlns:a16="http://schemas.microsoft.com/office/drawing/2014/main" id="{F5647A7C-A5CF-AC64-2EE7-447B9D170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04DB8831-FB2A-CEC7-86E1-29E55A1D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04F9A-5331-62CB-1912-023DFDEA1FEF}"/>
              </a:ext>
            </a:extLst>
          </p:cNvPr>
          <p:cNvSpPr txBox="1"/>
          <p:nvPr/>
        </p:nvSpPr>
        <p:spPr>
          <a:xfrm>
            <a:off x="903145" y="5767177"/>
            <a:ext cx="624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Tambahan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lain (bebas)</a:t>
            </a:r>
          </a:p>
        </p:txBody>
      </p:sp>
    </p:spTree>
    <p:extLst>
      <p:ext uri="{BB962C8B-B14F-4D97-AF65-F5344CB8AC3E}">
        <p14:creationId xmlns:p14="http://schemas.microsoft.com/office/powerpoint/2010/main" val="163254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B2DF-34A6-25D5-E387-882C3AF9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597"/>
            <a:ext cx="10515600" cy="1089091"/>
          </a:xfrm>
        </p:spPr>
        <p:txBody>
          <a:bodyPr/>
          <a:lstStyle/>
          <a:p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Monitoring (</a:t>
            </a:r>
            <a:r>
              <a:rPr lang="en-US" dirty="0" err="1"/>
              <a:t>Lintasan</a:t>
            </a:r>
            <a:r>
              <a:rPr lang="en-US" dirty="0"/>
              <a:t> B)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02B9F6-BDBB-2375-B801-6CF91254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5117"/>
            <a:ext cx="6016578" cy="40132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FB49B76-463C-AD93-E03E-B213B3C304B2}"/>
              </a:ext>
            </a:extLst>
          </p:cNvPr>
          <p:cNvGrpSpPr/>
          <p:nvPr/>
        </p:nvGrpSpPr>
        <p:grpSpPr>
          <a:xfrm>
            <a:off x="6854778" y="1437028"/>
            <a:ext cx="5051874" cy="4351338"/>
            <a:chOff x="6096000" y="1076319"/>
            <a:chExt cx="5391149" cy="510063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9758CD-001F-80DE-76FA-A240F01B9F9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76450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A17BA5-7E49-C187-069E-378E7CAE5DA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124200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E1F987-3778-3BE0-A601-5124C7588FB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181475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AEECF3-F8A4-FBC7-785D-CD986ECCE07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29225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16738F-DC19-60C5-81F1-D38BE292D312}"/>
                </a:ext>
              </a:extLst>
            </p:cNvPr>
            <p:cNvGrpSpPr/>
            <p:nvPr/>
          </p:nvGrpSpPr>
          <p:grpSpPr>
            <a:xfrm rot="5400000">
              <a:off x="6241252" y="2050249"/>
              <a:ext cx="5100635" cy="3152775"/>
              <a:chOff x="6248400" y="2228850"/>
              <a:chExt cx="5391149" cy="315277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C5BE9D5-C38C-8FDC-060A-FD8CFD6BA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2228850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1FB8128-BAFC-7946-1048-7CA25FCA4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3276600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51872EF-CF03-6691-0A88-0B244A45C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4333875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1F4CD37-22B0-CA4C-4FE0-D021AF9C6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5381625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5B2BB52-15A1-323E-2FF9-2CE6C72A2628}"/>
              </a:ext>
            </a:extLst>
          </p:cNvPr>
          <p:cNvSpPr txBox="1">
            <a:spLocks/>
          </p:cNvSpPr>
          <p:nvPr/>
        </p:nvSpPr>
        <p:spPr>
          <a:xfrm>
            <a:off x="6890995" y="1437028"/>
            <a:ext cx="5051874" cy="4351338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A33271B-1F08-A5E0-91E9-482E24FEB50C}"/>
              </a:ext>
            </a:extLst>
          </p:cNvPr>
          <p:cNvGrpSpPr/>
          <p:nvPr/>
        </p:nvGrpSpPr>
        <p:grpSpPr>
          <a:xfrm>
            <a:off x="10695559" y="5887071"/>
            <a:ext cx="1247310" cy="474122"/>
            <a:chOff x="1076325" y="5318806"/>
            <a:chExt cx="1247310" cy="47412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8B91851-9336-A37C-7271-88253326D696}"/>
                </a:ext>
              </a:extLst>
            </p:cNvPr>
            <p:cNvCxnSpPr/>
            <p:nvPr/>
          </p:nvCxnSpPr>
          <p:spPr>
            <a:xfrm>
              <a:off x="1076325" y="5640528"/>
              <a:ext cx="1247310" cy="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C301DE4-A45E-9B7A-0793-1213BD3DC9C6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50" y="5625063"/>
              <a:ext cx="829187" cy="156964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9F872CA-B86B-16FD-C32B-1DF398B40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5987" y="5559000"/>
              <a:ext cx="0" cy="233928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704C352-1987-AF1D-0228-BB5B73106FED}"/>
                </a:ext>
              </a:extLst>
            </p:cNvPr>
            <p:cNvSpPr txBox="1"/>
            <p:nvPr/>
          </p:nvSpPr>
          <p:spPr>
            <a:xfrm>
              <a:off x="1441748" y="5318806"/>
              <a:ext cx="881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UTARA</a:t>
              </a:r>
            </a:p>
          </p:txBody>
        </p:sp>
      </p:grp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3CBC0AF-78F4-9208-CDD9-0B453D7B56A0}"/>
              </a:ext>
            </a:extLst>
          </p:cNvPr>
          <p:cNvSpPr/>
          <p:nvPr/>
        </p:nvSpPr>
        <p:spPr>
          <a:xfrm>
            <a:off x="6876518" y="5871478"/>
            <a:ext cx="1107384" cy="56644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START/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FINISH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40B8B0C-724A-FC51-B25B-7ED00EA624E8}"/>
              </a:ext>
            </a:extLst>
          </p:cNvPr>
          <p:cNvGrpSpPr/>
          <p:nvPr/>
        </p:nvGrpSpPr>
        <p:grpSpPr>
          <a:xfrm rot="10800000" flipH="1">
            <a:off x="7054867" y="1881692"/>
            <a:ext cx="4222731" cy="3692512"/>
            <a:chOff x="2906648" y="3539613"/>
            <a:chExt cx="2039442" cy="242568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F212A67-D7F5-C567-EBB2-77BEA3B6BA46}"/>
                </a:ext>
              </a:extLst>
            </p:cNvPr>
            <p:cNvGrpSpPr/>
            <p:nvPr/>
          </p:nvGrpSpPr>
          <p:grpSpPr>
            <a:xfrm>
              <a:off x="2906648" y="3778250"/>
              <a:ext cx="2039442" cy="2187050"/>
              <a:chOff x="2906648" y="3778250"/>
              <a:chExt cx="2039442" cy="2187050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EB6C49EA-03C7-9350-EF09-FDB4BD9B0E69}"/>
                  </a:ext>
                </a:extLst>
              </p:cNvPr>
              <p:cNvGrpSpPr/>
              <p:nvPr/>
            </p:nvGrpSpPr>
            <p:grpSpPr>
              <a:xfrm>
                <a:off x="4787684" y="4465875"/>
                <a:ext cx="158406" cy="45719"/>
                <a:chOff x="2741706" y="2141676"/>
                <a:chExt cx="158406" cy="45719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E3E9E926-75D3-FEED-0BD1-1F81BA9E0A85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9023C7B4-4AF8-3F7B-C0AF-76EE10BD516D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B6DA82A-ADB0-4CF7-2322-D5576F0331CE}"/>
                  </a:ext>
                </a:extLst>
              </p:cNvPr>
              <p:cNvGrpSpPr/>
              <p:nvPr/>
            </p:nvGrpSpPr>
            <p:grpSpPr>
              <a:xfrm rot="16200000">
                <a:off x="3587780" y="5863237"/>
                <a:ext cx="158406" cy="45719"/>
                <a:chOff x="2741706" y="2141676"/>
                <a:chExt cx="158406" cy="45719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CD75E3BD-2799-2DC2-C64E-7C88348E75DB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F15ACCF8-ABD7-0AFD-27A8-D3DD891B48DE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CFB6B76D-2123-2ACC-ED6E-422857C99442}"/>
                  </a:ext>
                </a:extLst>
              </p:cNvPr>
              <p:cNvGrpSpPr/>
              <p:nvPr/>
            </p:nvGrpSpPr>
            <p:grpSpPr>
              <a:xfrm>
                <a:off x="4787684" y="4888135"/>
                <a:ext cx="158406" cy="45719"/>
                <a:chOff x="2741706" y="2141676"/>
                <a:chExt cx="158406" cy="45719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C3BC6FC-CAA9-F00D-4AD0-5CC6545C1855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137CDEF2-CC58-3768-25BC-C8ECF1029751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2983F151-8644-ED8B-DA03-F352969897B5}"/>
                  </a:ext>
                </a:extLst>
              </p:cNvPr>
              <p:cNvGrpSpPr/>
              <p:nvPr/>
            </p:nvGrpSpPr>
            <p:grpSpPr>
              <a:xfrm>
                <a:off x="3049145" y="4716739"/>
                <a:ext cx="158406" cy="45719"/>
                <a:chOff x="2741706" y="2141676"/>
                <a:chExt cx="158406" cy="45719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3E783E74-6000-E10B-E62F-3DF4425238AC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5BB1B8C6-AA8A-39F8-315E-C52CB4DD00BB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F10053DE-9030-77F5-4FC7-DFFE803E0E80}"/>
                  </a:ext>
                </a:extLst>
              </p:cNvPr>
              <p:cNvGrpSpPr/>
              <p:nvPr/>
            </p:nvGrpSpPr>
            <p:grpSpPr>
              <a:xfrm>
                <a:off x="2906648" y="5067737"/>
                <a:ext cx="158406" cy="45719"/>
                <a:chOff x="2741706" y="2141676"/>
                <a:chExt cx="158406" cy="45719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F46991CE-9C0A-6163-5E20-C53B97ED9874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D1413F0-3B46-1BB6-EA1F-A86A22614F05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4C557FB-5A86-B087-D8C0-67DFC79305A2}"/>
                  </a:ext>
                </a:extLst>
              </p:cNvPr>
              <p:cNvGrpSpPr/>
              <p:nvPr/>
            </p:nvGrpSpPr>
            <p:grpSpPr>
              <a:xfrm>
                <a:off x="4691875" y="5347937"/>
                <a:ext cx="158406" cy="45719"/>
                <a:chOff x="2741706" y="2141676"/>
                <a:chExt cx="158406" cy="45719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BF4FC8DE-14E3-C1AB-AD67-F49BB5EF7E8D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EFE6FE3A-75AD-E63C-EEF6-F052C9523385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8AF64FA4-4132-7B09-B247-071B50A84BF0}"/>
                  </a:ext>
                </a:extLst>
              </p:cNvPr>
              <p:cNvGrpSpPr/>
              <p:nvPr/>
            </p:nvGrpSpPr>
            <p:grpSpPr>
              <a:xfrm>
                <a:off x="2976651" y="4388600"/>
                <a:ext cx="158406" cy="45719"/>
                <a:chOff x="2741706" y="2141676"/>
                <a:chExt cx="158406" cy="45719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7B50D0BC-FEA0-D8A5-112D-ABA044C92CE8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D385C9F5-7EF6-7568-D6EA-0A4FC0EDCC07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7C6F424-5029-7547-DCE8-DD254E14CF1D}"/>
                  </a:ext>
                </a:extLst>
              </p:cNvPr>
              <p:cNvGrpSpPr/>
              <p:nvPr/>
            </p:nvGrpSpPr>
            <p:grpSpPr>
              <a:xfrm rot="16200000">
                <a:off x="3907133" y="5861147"/>
                <a:ext cx="158406" cy="45719"/>
                <a:chOff x="2741706" y="2141676"/>
                <a:chExt cx="158406" cy="45719"/>
              </a:xfrm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774E135F-3DEA-F453-F250-960570FC5C62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2BD97DBE-6CD7-21AF-518F-C6B2C40CBE13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6B6E1FA-5B6F-9C78-5C8A-3A05F1CE25B1}"/>
                  </a:ext>
                </a:extLst>
              </p:cNvPr>
              <p:cNvGrpSpPr/>
              <p:nvPr/>
            </p:nvGrpSpPr>
            <p:grpSpPr>
              <a:xfrm rot="16200000">
                <a:off x="3748209" y="5863236"/>
                <a:ext cx="158406" cy="45719"/>
                <a:chOff x="2741706" y="2141676"/>
                <a:chExt cx="158406" cy="45719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1DD4B0D-7852-0F81-B052-183040DDD77E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D0AAC21-9A0C-1E68-3500-33EDDE72FF03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626C1A1-41CD-8ED6-3DE4-922E119F3291}"/>
                  </a:ext>
                </a:extLst>
              </p:cNvPr>
              <p:cNvGrpSpPr/>
              <p:nvPr/>
            </p:nvGrpSpPr>
            <p:grpSpPr>
              <a:xfrm rot="16200000">
                <a:off x="4055026" y="5861147"/>
                <a:ext cx="158406" cy="45719"/>
                <a:chOff x="2741706" y="2141676"/>
                <a:chExt cx="158406" cy="45719"/>
              </a:xfrm>
            </p:grpSpPr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B249257-6EB0-BF8A-DCE0-A1CED8F3343A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7FBA2EE-5E8A-204F-5D03-DAE00CEA7C43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036C961-15F8-CD5D-E898-A2FD64C76E52}"/>
                  </a:ext>
                </a:extLst>
              </p:cNvPr>
              <p:cNvSpPr/>
              <p:nvPr/>
            </p:nvSpPr>
            <p:spPr>
              <a:xfrm>
                <a:off x="4737594" y="4064000"/>
                <a:ext cx="66968" cy="4571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D5D149-0E8D-CE4F-0ADB-1D01580660A5}"/>
                  </a:ext>
                </a:extLst>
              </p:cNvPr>
              <p:cNvSpPr/>
              <p:nvPr/>
            </p:nvSpPr>
            <p:spPr>
              <a:xfrm>
                <a:off x="4566144" y="3778250"/>
                <a:ext cx="6696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25DD08F-7C90-834B-AA11-0C626E2909EA}"/>
                </a:ext>
              </a:extLst>
            </p:cNvPr>
            <p:cNvSpPr/>
            <p:nvPr/>
          </p:nvSpPr>
          <p:spPr>
            <a:xfrm>
              <a:off x="2957052" y="3539613"/>
              <a:ext cx="1939943" cy="2381864"/>
            </a:xfrm>
            <a:custGeom>
              <a:avLst/>
              <a:gdLst>
                <a:gd name="connsiteX0" fmla="*/ 22122 w 1939943"/>
                <a:gd name="connsiteY0" fmla="*/ 14748 h 2381864"/>
                <a:gd name="connsiteX1" fmla="*/ 29496 w 1939943"/>
                <a:gd name="connsiteY1" fmla="*/ 353961 h 2381864"/>
                <a:gd name="connsiteX2" fmla="*/ 36871 w 1939943"/>
                <a:gd name="connsiteY2" fmla="*/ 376084 h 2381864"/>
                <a:gd name="connsiteX3" fmla="*/ 51619 w 1939943"/>
                <a:gd name="connsiteY3" fmla="*/ 442452 h 2381864"/>
                <a:gd name="connsiteX4" fmla="*/ 58993 w 1939943"/>
                <a:gd name="connsiteY4" fmla="*/ 523568 h 2381864"/>
                <a:gd name="connsiteX5" fmla="*/ 66367 w 1939943"/>
                <a:gd name="connsiteY5" fmla="*/ 560439 h 2381864"/>
                <a:gd name="connsiteX6" fmla="*/ 73742 w 1939943"/>
                <a:gd name="connsiteY6" fmla="*/ 789039 h 2381864"/>
                <a:gd name="connsiteX7" fmla="*/ 95864 w 1939943"/>
                <a:gd name="connsiteY7" fmla="*/ 862781 h 2381864"/>
                <a:gd name="connsiteX8" fmla="*/ 103238 w 1939943"/>
                <a:gd name="connsiteY8" fmla="*/ 907026 h 2381864"/>
                <a:gd name="connsiteX9" fmla="*/ 110613 w 1939943"/>
                <a:gd name="connsiteY9" fmla="*/ 943897 h 2381864"/>
                <a:gd name="connsiteX10" fmla="*/ 125361 w 1939943"/>
                <a:gd name="connsiteY10" fmla="*/ 1032387 h 2381864"/>
                <a:gd name="connsiteX11" fmla="*/ 132735 w 1939943"/>
                <a:gd name="connsiteY11" fmla="*/ 1054510 h 2381864"/>
                <a:gd name="connsiteX12" fmla="*/ 140109 w 1939943"/>
                <a:gd name="connsiteY12" fmla="*/ 1084006 h 2381864"/>
                <a:gd name="connsiteX13" fmla="*/ 154858 w 1939943"/>
                <a:gd name="connsiteY13" fmla="*/ 1157748 h 2381864"/>
                <a:gd name="connsiteX14" fmla="*/ 169606 w 1939943"/>
                <a:gd name="connsiteY14" fmla="*/ 1209368 h 2381864"/>
                <a:gd name="connsiteX15" fmla="*/ 154858 w 1939943"/>
                <a:gd name="connsiteY15" fmla="*/ 1275735 h 2381864"/>
                <a:gd name="connsiteX16" fmla="*/ 140109 w 1939943"/>
                <a:gd name="connsiteY16" fmla="*/ 1290484 h 2381864"/>
                <a:gd name="connsiteX17" fmla="*/ 117987 w 1939943"/>
                <a:gd name="connsiteY17" fmla="*/ 1334729 h 2381864"/>
                <a:gd name="connsiteX18" fmla="*/ 88490 w 1939943"/>
                <a:gd name="connsiteY18" fmla="*/ 1364226 h 2381864"/>
                <a:gd name="connsiteX19" fmla="*/ 81116 w 1939943"/>
                <a:gd name="connsiteY19" fmla="*/ 1393722 h 2381864"/>
                <a:gd name="connsiteX20" fmla="*/ 73742 w 1939943"/>
                <a:gd name="connsiteY20" fmla="*/ 1437968 h 2381864"/>
                <a:gd name="connsiteX21" fmla="*/ 58993 w 1939943"/>
                <a:gd name="connsiteY21" fmla="*/ 1482213 h 2381864"/>
                <a:gd name="connsiteX22" fmla="*/ 51619 w 1939943"/>
                <a:gd name="connsiteY22" fmla="*/ 1504335 h 2381864"/>
                <a:gd name="connsiteX23" fmla="*/ 44245 w 1939943"/>
                <a:gd name="connsiteY23" fmla="*/ 1526458 h 2381864"/>
                <a:gd name="connsiteX24" fmla="*/ 0 w 1939943"/>
                <a:gd name="connsiteY24" fmla="*/ 1585452 h 2381864"/>
                <a:gd name="connsiteX25" fmla="*/ 7374 w 1939943"/>
                <a:gd name="connsiteY25" fmla="*/ 1644445 h 2381864"/>
                <a:gd name="connsiteX26" fmla="*/ 22122 w 1939943"/>
                <a:gd name="connsiteY26" fmla="*/ 1740310 h 2381864"/>
                <a:gd name="connsiteX27" fmla="*/ 44245 w 1939943"/>
                <a:gd name="connsiteY27" fmla="*/ 1865671 h 2381864"/>
                <a:gd name="connsiteX28" fmla="*/ 51619 w 1939943"/>
                <a:gd name="connsiteY28" fmla="*/ 1887793 h 2381864"/>
                <a:gd name="connsiteX29" fmla="*/ 58993 w 1939943"/>
                <a:gd name="connsiteY29" fmla="*/ 1909916 h 2381864"/>
                <a:gd name="connsiteX30" fmla="*/ 73742 w 1939943"/>
                <a:gd name="connsiteY30" fmla="*/ 1924664 h 2381864"/>
                <a:gd name="connsiteX31" fmla="*/ 103238 w 1939943"/>
                <a:gd name="connsiteY31" fmla="*/ 1968910 h 2381864"/>
                <a:gd name="connsiteX32" fmla="*/ 132735 w 1939943"/>
                <a:gd name="connsiteY32" fmla="*/ 2005781 h 2381864"/>
                <a:gd name="connsiteX33" fmla="*/ 162232 w 1939943"/>
                <a:gd name="connsiteY33" fmla="*/ 2042652 h 2381864"/>
                <a:gd name="connsiteX34" fmla="*/ 169606 w 1939943"/>
                <a:gd name="connsiteY34" fmla="*/ 2064774 h 2381864"/>
                <a:gd name="connsiteX35" fmla="*/ 213851 w 1939943"/>
                <a:gd name="connsiteY35" fmla="*/ 2101645 h 2381864"/>
                <a:gd name="connsiteX36" fmla="*/ 243348 w 1939943"/>
                <a:gd name="connsiteY36" fmla="*/ 2131142 h 2381864"/>
                <a:gd name="connsiteX37" fmla="*/ 258096 w 1939943"/>
                <a:gd name="connsiteY37" fmla="*/ 2153264 h 2381864"/>
                <a:gd name="connsiteX38" fmla="*/ 280219 w 1939943"/>
                <a:gd name="connsiteY38" fmla="*/ 2168013 h 2381864"/>
                <a:gd name="connsiteX39" fmla="*/ 294967 w 1939943"/>
                <a:gd name="connsiteY39" fmla="*/ 2190135 h 2381864"/>
                <a:gd name="connsiteX40" fmla="*/ 302342 w 1939943"/>
                <a:gd name="connsiteY40" fmla="*/ 2212258 h 2381864"/>
                <a:gd name="connsiteX41" fmla="*/ 324464 w 1939943"/>
                <a:gd name="connsiteY41" fmla="*/ 2227006 h 2381864"/>
                <a:gd name="connsiteX42" fmla="*/ 361335 w 1939943"/>
                <a:gd name="connsiteY42" fmla="*/ 2263877 h 2381864"/>
                <a:gd name="connsiteX43" fmla="*/ 376083 w 1939943"/>
                <a:gd name="connsiteY43" fmla="*/ 2278626 h 2381864"/>
                <a:gd name="connsiteX44" fmla="*/ 420329 w 1939943"/>
                <a:gd name="connsiteY44" fmla="*/ 2308122 h 2381864"/>
                <a:gd name="connsiteX45" fmla="*/ 457200 w 1939943"/>
                <a:gd name="connsiteY45" fmla="*/ 2330245 h 2381864"/>
                <a:gd name="connsiteX46" fmla="*/ 479322 w 1939943"/>
                <a:gd name="connsiteY46" fmla="*/ 2344993 h 2381864"/>
                <a:gd name="connsiteX47" fmla="*/ 530942 w 1939943"/>
                <a:gd name="connsiteY47" fmla="*/ 2359742 h 2381864"/>
                <a:gd name="connsiteX48" fmla="*/ 553064 w 1939943"/>
                <a:gd name="connsiteY48" fmla="*/ 2367116 h 2381864"/>
                <a:gd name="connsiteX49" fmla="*/ 752167 w 1939943"/>
                <a:gd name="connsiteY49" fmla="*/ 2381864 h 2381864"/>
                <a:gd name="connsiteX50" fmla="*/ 1025013 w 1939943"/>
                <a:gd name="connsiteY50" fmla="*/ 2374490 h 2381864"/>
                <a:gd name="connsiteX51" fmla="*/ 1106129 w 1939943"/>
                <a:gd name="connsiteY51" fmla="*/ 2367116 h 2381864"/>
                <a:gd name="connsiteX52" fmla="*/ 1165122 w 1939943"/>
                <a:gd name="connsiteY52" fmla="*/ 2352368 h 2381864"/>
                <a:gd name="connsiteX53" fmla="*/ 1290483 w 1939943"/>
                <a:gd name="connsiteY53" fmla="*/ 2344993 h 2381864"/>
                <a:gd name="connsiteX54" fmla="*/ 1342103 w 1939943"/>
                <a:gd name="connsiteY54" fmla="*/ 2330245 h 2381864"/>
                <a:gd name="connsiteX55" fmla="*/ 1371600 w 1939943"/>
                <a:gd name="connsiteY55" fmla="*/ 2322871 h 2381864"/>
                <a:gd name="connsiteX56" fmla="*/ 1386348 w 1939943"/>
                <a:gd name="connsiteY56" fmla="*/ 2308122 h 2381864"/>
                <a:gd name="connsiteX57" fmla="*/ 1430593 w 1939943"/>
                <a:gd name="connsiteY57" fmla="*/ 2278626 h 2381864"/>
                <a:gd name="connsiteX58" fmla="*/ 1452716 w 1939943"/>
                <a:gd name="connsiteY58" fmla="*/ 2263877 h 2381864"/>
                <a:gd name="connsiteX59" fmla="*/ 1474838 w 1939943"/>
                <a:gd name="connsiteY59" fmla="*/ 2249129 h 2381864"/>
                <a:gd name="connsiteX60" fmla="*/ 1519083 w 1939943"/>
                <a:gd name="connsiteY60" fmla="*/ 2212258 h 2381864"/>
                <a:gd name="connsiteX61" fmla="*/ 1533832 w 1939943"/>
                <a:gd name="connsiteY61" fmla="*/ 2197510 h 2381864"/>
                <a:gd name="connsiteX62" fmla="*/ 1555954 w 1939943"/>
                <a:gd name="connsiteY62" fmla="*/ 2190135 h 2381864"/>
                <a:gd name="connsiteX63" fmla="*/ 1578077 w 1939943"/>
                <a:gd name="connsiteY63" fmla="*/ 2175387 h 2381864"/>
                <a:gd name="connsiteX64" fmla="*/ 1637071 w 1939943"/>
                <a:gd name="connsiteY64" fmla="*/ 2123768 h 2381864"/>
                <a:gd name="connsiteX65" fmla="*/ 1673942 w 1939943"/>
                <a:gd name="connsiteY65" fmla="*/ 2094271 h 2381864"/>
                <a:gd name="connsiteX66" fmla="*/ 1710813 w 1939943"/>
                <a:gd name="connsiteY66" fmla="*/ 2064774 h 2381864"/>
                <a:gd name="connsiteX67" fmla="*/ 1732935 w 1939943"/>
                <a:gd name="connsiteY67" fmla="*/ 2027903 h 2381864"/>
                <a:gd name="connsiteX68" fmla="*/ 1755058 w 1939943"/>
                <a:gd name="connsiteY68" fmla="*/ 1991032 h 2381864"/>
                <a:gd name="connsiteX69" fmla="*/ 1777180 w 1939943"/>
                <a:gd name="connsiteY69" fmla="*/ 1865671 h 2381864"/>
                <a:gd name="connsiteX70" fmla="*/ 1791929 w 1939943"/>
                <a:gd name="connsiteY70" fmla="*/ 1821426 h 2381864"/>
                <a:gd name="connsiteX71" fmla="*/ 1828800 w 1939943"/>
                <a:gd name="connsiteY71" fmla="*/ 1784555 h 2381864"/>
                <a:gd name="connsiteX72" fmla="*/ 1843548 w 1939943"/>
                <a:gd name="connsiteY72" fmla="*/ 1740310 h 2381864"/>
                <a:gd name="connsiteX73" fmla="*/ 1865671 w 1939943"/>
                <a:gd name="connsiteY73" fmla="*/ 1688690 h 2381864"/>
                <a:gd name="connsiteX74" fmla="*/ 1902542 w 1939943"/>
                <a:gd name="connsiteY74" fmla="*/ 1651819 h 2381864"/>
                <a:gd name="connsiteX75" fmla="*/ 1932038 w 1939943"/>
                <a:gd name="connsiteY75" fmla="*/ 1585452 h 2381864"/>
                <a:gd name="connsiteX76" fmla="*/ 1932038 w 1939943"/>
                <a:gd name="connsiteY76" fmla="*/ 1430593 h 2381864"/>
                <a:gd name="connsiteX77" fmla="*/ 1917290 w 1939943"/>
                <a:gd name="connsiteY77" fmla="*/ 1386348 h 2381864"/>
                <a:gd name="connsiteX78" fmla="*/ 1909916 w 1939943"/>
                <a:gd name="connsiteY78" fmla="*/ 1268361 h 2381864"/>
                <a:gd name="connsiteX79" fmla="*/ 1895167 w 1939943"/>
                <a:gd name="connsiteY79" fmla="*/ 1106129 h 2381864"/>
                <a:gd name="connsiteX80" fmla="*/ 1902542 w 1939943"/>
                <a:gd name="connsiteY80" fmla="*/ 1002890 h 2381864"/>
                <a:gd name="connsiteX81" fmla="*/ 1909916 w 1939943"/>
                <a:gd name="connsiteY81" fmla="*/ 943897 h 2381864"/>
                <a:gd name="connsiteX82" fmla="*/ 1917290 w 1939943"/>
                <a:gd name="connsiteY82" fmla="*/ 862781 h 2381864"/>
                <a:gd name="connsiteX83" fmla="*/ 1924664 w 1939943"/>
                <a:gd name="connsiteY83" fmla="*/ 759542 h 2381864"/>
                <a:gd name="connsiteX84" fmla="*/ 1932038 w 1939943"/>
                <a:gd name="connsiteY84" fmla="*/ 737419 h 2381864"/>
                <a:gd name="connsiteX85" fmla="*/ 1939413 w 1939943"/>
                <a:gd name="connsiteY85" fmla="*/ 707922 h 2381864"/>
                <a:gd name="connsiteX86" fmla="*/ 1917290 w 1939943"/>
                <a:gd name="connsiteY86" fmla="*/ 589935 h 2381864"/>
                <a:gd name="connsiteX87" fmla="*/ 1895167 w 1939943"/>
                <a:gd name="connsiteY87" fmla="*/ 567813 h 2381864"/>
                <a:gd name="connsiteX88" fmla="*/ 1865671 w 1939943"/>
                <a:gd name="connsiteY88" fmla="*/ 523568 h 2381864"/>
                <a:gd name="connsiteX89" fmla="*/ 1836174 w 1939943"/>
                <a:gd name="connsiteY89" fmla="*/ 479322 h 2381864"/>
                <a:gd name="connsiteX90" fmla="*/ 1821425 w 1939943"/>
                <a:gd name="connsiteY90" fmla="*/ 464574 h 2381864"/>
                <a:gd name="connsiteX91" fmla="*/ 1791929 w 1939943"/>
                <a:gd name="connsiteY91" fmla="*/ 420329 h 2381864"/>
                <a:gd name="connsiteX92" fmla="*/ 1762432 w 1939943"/>
                <a:gd name="connsiteY92" fmla="*/ 390832 h 2381864"/>
                <a:gd name="connsiteX93" fmla="*/ 1732935 w 1939943"/>
                <a:gd name="connsiteY93" fmla="*/ 353961 h 2381864"/>
                <a:gd name="connsiteX94" fmla="*/ 1710813 w 1939943"/>
                <a:gd name="connsiteY94" fmla="*/ 346587 h 2381864"/>
                <a:gd name="connsiteX95" fmla="*/ 1696064 w 1939943"/>
                <a:gd name="connsiteY95" fmla="*/ 331839 h 2381864"/>
                <a:gd name="connsiteX96" fmla="*/ 1555954 w 1939943"/>
                <a:gd name="connsiteY96" fmla="*/ 309716 h 2381864"/>
                <a:gd name="connsiteX97" fmla="*/ 1511709 w 1939943"/>
                <a:gd name="connsiteY97" fmla="*/ 294968 h 2381864"/>
                <a:gd name="connsiteX98" fmla="*/ 1482213 w 1939943"/>
                <a:gd name="connsiteY98" fmla="*/ 280219 h 2381864"/>
                <a:gd name="connsiteX99" fmla="*/ 1423219 w 1939943"/>
                <a:gd name="connsiteY99" fmla="*/ 272845 h 2381864"/>
                <a:gd name="connsiteX100" fmla="*/ 1401096 w 1939943"/>
                <a:gd name="connsiteY100" fmla="*/ 265471 h 2381864"/>
                <a:gd name="connsiteX101" fmla="*/ 1334729 w 1939943"/>
                <a:gd name="connsiteY101" fmla="*/ 250722 h 2381864"/>
                <a:gd name="connsiteX102" fmla="*/ 1312606 w 1939943"/>
                <a:gd name="connsiteY102" fmla="*/ 243348 h 2381864"/>
                <a:gd name="connsiteX103" fmla="*/ 1268361 w 1939943"/>
                <a:gd name="connsiteY103" fmla="*/ 221226 h 2381864"/>
                <a:gd name="connsiteX104" fmla="*/ 1246238 w 1939943"/>
                <a:gd name="connsiteY104" fmla="*/ 206477 h 2381864"/>
                <a:gd name="connsiteX105" fmla="*/ 1224116 w 1939943"/>
                <a:gd name="connsiteY105" fmla="*/ 199103 h 2381864"/>
                <a:gd name="connsiteX106" fmla="*/ 1179871 w 1939943"/>
                <a:gd name="connsiteY106" fmla="*/ 169606 h 2381864"/>
                <a:gd name="connsiteX107" fmla="*/ 1098754 w 1939943"/>
                <a:gd name="connsiteY107" fmla="*/ 132735 h 2381864"/>
                <a:gd name="connsiteX108" fmla="*/ 1069258 w 1939943"/>
                <a:gd name="connsiteY108" fmla="*/ 125361 h 2381864"/>
                <a:gd name="connsiteX109" fmla="*/ 1054509 w 1939943"/>
                <a:gd name="connsiteY109" fmla="*/ 110613 h 2381864"/>
                <a:gd name="connsiteX110" fmla="*/ 988142 w 1939943"/>
                <a:gd name="connsiteY110" fmla="*/ 88490 h 2381864"/>
                <a:gd name="connsiteX111" fmla="*/ 966019 w 1939943"/>
                <a:gd name="connsiteY111" fmla="*/ 81116 h 2381864"/>
                <a:gd name="connsiteX112" fmla="*/ 936522 w 1939943"/>
                <a:gd name="connsiteY112" fmla="*/ 73742 h 2381864"/>
                <a:gd name="connsiteX113" fmla="*/ 914400 w 1939943"/>
                <a:gd name="connsiteY113" fmla="*/ 66368 h 2381864"/>
                <a:gd name="connsiteX114" fmla="*/ 833283 w 1939943"/>
                <a:gd name="connsiteY114" fmla="*/ 51619 h 2381864"/>
                <a:gd name="connsiteX115" fmla="*/ 737419 w 1939943"/>
                <a:gd name="connsiteY115" fmla="*/ 44245 h 2381864"/>
                <a:gd name="connsiteX116" fmla="*/ 656303 w 1939943"/>
                <a:gd name="connsiteY116" fmla="*/ 36871 h 2381864"/>
                <a:gd name="connsiteX117" fmla="*/ 604683 w 1939943"/>
                <a:gd name="connsiteY117" fmla="*/ 22122 h 2381864"/>
                <a:gd name="connsiteX118" fmla="*/ 523567 w 1939943"/>
                <a:gd name="connsiteY118" fmla="*/ 0 h 2381864"/>
                <a:gd name="connsiteX119" fmla="*/ 280219 w 1939943"/>
                <a:gd name="connsiteY119" fmla="*/ 7374 h 2381864"/>
                <a:gd name="connsiteX120" fmla="*/ 221225 w 1939943"/>
                <a:gd name="connsiteY120" fmla="*/ 22122 h 2381864"/>
                <a:gd name="connsiteX121" fmla="*/ 110613 w 1939943"/>
                <a:gd name="connsiteY121" fmla="*/ 14748 h 238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939943" h="2381864">
                  <a:moveTo>
                    <a:pt x="22122" y="14748"/>
                  </a:moveTo>
                  <a:cubicBezTo>
                    <a:pt x="24580" y="127819"/>
                    <a:pt x="24883" y="240957"/>
                    <a:pt x="29496" y="353961"/>
                  </a:cubicBezTo>
                  <a:cubicBezTo>
                    <a:pt x="29813" y="361728"/>
                    <a:pt x="34735" y="368610"/>
                    <a:pt x="36871" y="376084"/>
                  </a:cubicBezTo>
                  <a:cubicBezTo>
                    <a:pt x="43812" y="400378"/>
                    <a:pt x="46552" y="417115"/>
                    <a:pt x="51619" y="442452"/>
                  </a:cubicBezTo>
                  <a:cubicBezTo>
                    <a:pt x="54077" y="469491"/>
                    <a:pt x="55626" y="496627"/>
                    <a:pt x="58993" y="523568"/>
                  </a:cubicBezTo>
                  <a:cubicBezTo>
                    <a:pt x="60548" y="536005"/>
                    <a:pt x="65672" y="547925"/>
                    <a:pt x="66367" y="560439"/>
                  </a:cubicBezTo>
                  <a:cubicBezTo>
                    <a:pt x="70596" y="636561"/>
                    <a:pt x="69392" y="712924"/>
                    <a:pt x="73742" y="789039"/>
                  </a:cubicBezTo>
                  <a:cubicBezTo>
                    <a:pt x="74857" y="808547"/>
                    <a:pt x="93297" y="847378"/>
                    <a:pt x="95864" y="862781"/>
                  </a:cubicBezTo>
                  <a:cubicBezTo>
                    <a:pt x="98322" y="877529"/>
                    <a:pt x="100563" y="892315"/>
                    <a:pt x="103238" y="907026"/>
                  </a:cubicBezTo>
                  <a:cubicBezTo>
                    <a:pt x="105480" y="919358"/>
                    <a:pt x="108552" y="931534"/>
                    <a:pt x="110613" y="943897"/>
                  </a:cubicBezTo>
                  <a:cubicBezTo>
                    <a:pt x="116858" y="981363"/>
                    <a:pt x="116671" y="997626"/>
                    <a:pt x="125361" y="1032387"/>
                  </a:cubicBezTo>
                  <a:cubicBezTo>
                    <a:pt x="127246" y="1039928"/>
                    <a:pt x="130600" y="1047036"/>
                    <a:pt x="132735" y="1054510"/>
                  </a:cubicBezTo>
                  <a:cubicBezTo>
                    <a:pt x="135519" y="1064255"/>
                    <a:pt x="137985" y="1074096"/>
                    <a:pt x="140109" y="1084006"/>
                  </a:cubicBezTo>
                  <a:cubicBezTo>
                    <a:pt x="145361" y="1108517"/>
                    <a:pt x="146931" y="1133967"/>
                    <a:pt x="154858" y="1157748"/>
                  </a:cubicBezTo>
                  <a:cubicBezTo>
                    <a:pt x="165437" y="1189486"/>
                    <a:pt x="160347" y="1172330"/>
                    <a:pt x="169606" y="1209368"/>
                  </a:cubicBezTo>
                  <a:cubicBezTo>
                    <a:pt x="168117" y="1218302"/>
                    <a:pt x="163236" y="1261771"/>
                    <a:pt x="154858" y="1275735"/>
                  </a:cubicBezTo>
                  <a:cubicBezTo>
                    <a:pt x="151281" y="1281697"/>
                    <a:pt x="145025" y="1285568"/>
                    <a:pt x="140109" y="1290484"/>
                  </a:cubicBezTo>
                  <a:cubicBezTo>
                    <a:pt x="132972" y="1311895"/>
                    <a:pt x="133581" y="1316536"/>
                    <a:pt x="117987" y="1334729"/>
                  </a:cubicBezTo>
                  <a:cubicBezTo>
                    <a:pt x="108938" y="1345287"/>
                    <a:pt x="88490" y="1364226"/>
                    <a:pt x="88490" y="1364226"/>
                  </a:cubicBezTo>
                  <a:cubicBezTo>
                    <a:pt x="86032" y="1374058"/>
                    <a:pt x="83104" y="1383784"/>
                    <a:pt x="81116" y="1393722"/>
                  </a:cubicBezTo>
                  <a:cubicBezTo>
                    <a:pt x="78184" y="1408384"/>
                    <a:pt x="77368" y="1423462"/>
                    <a:pt x="73742" y="1437968"/>
                  </a:cubicBezTo>
                  <a:cubicBezTo>
                    <a:pt x="69971" y="1453050"/>
                    <a:pt x="63909" y="1467465"/>
                    <a:pt x="58993" y="1482213"/>
                  </a:cubicBezTo>
                  <a:lnTo>
                    <a:pt x="51619" y="1504335"/>
                  </a:lnTo>
                  <a:cubicBezTo>
                    <a:pt x="49161" y="1511709"/>
                    <a:pt x="48557" y="1519990"/>
                    <a:pt x="44245" y="1526458"/>
                  </a:cubicBezTo>
                  <a:cubicBezTo>
                    <a:pt x="10891" y="1576488"/>
                    <a:pt x="27281" y="1558169"/>
                    <a:pt x="0" y="1585452"/>
                  </a:cubicBezTo>
                  <a:cubicBezTo>
                    <a:pt x="2458" y="1605116"/>
                    <a:pt x="4361" y="1624858"/>
                    <a:pt x="7374" y="1644445"/>
                  </a:cubicBezTo>
                  <a:cubicBezTo>
                    <a:pt x="21441" y="1735883"/>
                    <a:pt x="8756" y="1613326"/>
                    <a:pt x="22122" y="1740310"/>
                  </a:cubicBezTo>
                  <a:cubicBezTo>
                    <a:pt x="32930" y="1842990"/>
                    <a:pt x="19750" y="1792187"/>
                    <a:pt x="44245" y="1865671"/>
                  </a:cubicBezTo>
                  <a:lnTo>
                    <a:pt x="51619" y="1887793"/>
                  </a:lnTo>
                  <a:cubicBezTo>
                    <a:pt x="54077" y="1895167"/>
                    <a:pt x="53496" y="1904420"/>
                    <a:pt x="58993" y="1909916"/>
                  </a:cubicBezTo>
                  <a:lnTo>
                    <a:pt x="73742" y="1924664"/>
                  </a:lnTo>
                  <a:cubicBezTo>
                    <a:pt x="86700" y="1963541"/>
                    <a:pt x="72552" y="1932087"/>
                    <a:pt x="103238" y="1968910"/>
                  </a:cubicBezTo>
                  <a:cubicBezTo>
                    <a:pt x="149754" y="2024728"/>
                    <a:pt x="89826" y="1962869"/>
                    <a:pt x="132735" y="2005781"/>
                  </a:cubicBezTo>
                  <a:cubicBezTo>
                    <a:pt x="151269" y="2061384"/>
                    <a:pt x="124112" y="1995002"/>
                    <a:pt x="162232" y="2042652"/>
                  </a:cubicBezTo>
                  <a:cubicBezTo>
                    <a:pt x="167088" y="2048722"/>
                    <a:pt x="165294" y="2058307"/>
                    <a:pt x="169606" y="2064774"/>
                  </a:cubicBezTo>
                  <a:cubicBezTo>
                    <a:pt x="186654" y="2090346"/>
                    <a:pt x="192690" y="2083507"/>
                    <a:pt x="213851" y="2101645"/>
                  </a:cubicBezTo>
                  <a:cubicBezTo>
                    <a:pt x="224408" y="2110694"/>
                    <a:pt x="235635" y="2119572"/>
                    <a:pt x="243348" y="2131142"/>
                  </a:cubicBezTo>
                  <a:cubicBezTo>
                    <a:pt x="248264" y="2138516"/>
                    <a:pt x="251829" y="2146997"/>
                    <a:pt x="258096" y="2153264"/>
                  </a:cubicBezTo>
                  <a:cubicBezTo>
                    <a:pt x="264363" y="2159531"/>
                    <a:pt x="272845" y="2163097"/>
                    <a:pt x="280219" y="2168013"/>
                  </a:cubicBezTo>
                  <a:cubicBezTo>
                    <a:pt x="285135" y="2175387"/>
                    <a:pt x="291004" y="2182208"/>
                    <a:pt x="294967" y="2190135"/>
                  </a:cubicBezTo>
                  <a:cubicBezTo>
                    <a:pt x="298443" y="2197088"/>
                    <a:pt x="297486" y="2206188"/>
                    <a:pt x="302342" y="2212258"/>
                  </a:cubicBezTo>
                  <a:cubicBezTo>
                    <a:pt x="307878" y="2219178"/>
                    <a:pt x="317090" y="2222090"/>
                    <a:pt x="324464" y="2227006"/>
                  </a:cubicBezTo>
                  <a:cubicBezTo>
                    <a:pt x="349749" y="2264933"/>
                    <a:pt x="326219" y="2235783"/>
                    <a:pt x="361335" y="2263877"/>
                  </a:cubicBezTo>
                  <a:cubicBezTo>
                    <a:pt x="366764" y="2268220"/>
                    <a:pt x="370521" y="2274455"/>
                    <a:pt x="376083" y="2278626"/>
                  </a:cubicBezTo>
                  <a:cubicBezTo>
                    <a:pt x="390263" y="2289261"/>
                    <a:pt x="407796" y="2295588"/>
                    <a:pt x="420329" y="2308122"/>
                  </a:cubicBezTo>
                  <a:cubicBezTo>
                    <a:pt x="440573" y="2328368"/>
                    <a:pt x="428481" y="2320673"/>
                    <a:pt x="457200" y="2330245"/>
                  </a:cubicBezTo>
                  <a:cubicBezTo>
                    <a:pt x="464574" y="2335161"/>
                    <a:pt x="471395" y="2341030"/>
                    <a:pt x="479322" y="2344993"/>
                  </a:cubicBezTo>
                  <a:cubicBezTo>
                    <a:pt x="491114" y="2350889"/>
                    <a:pt x="519909" y="2356590"/>
                    <a:pt x="530942" y="2359742"/>
                  </a:cubicBezTo>
                  <a:cubicBezTo>
                    <a:pt x="538416" y="2361877"/>
                    <a:pt x="545476" y="2365430"/>
                    <a:pt x="553064" y="2367116"/>
                  </a:cubicBezTo>
                  <a:cubicBezTo>
                    <a:pt x="617986" y="2381543"/>
                    <a:pt x="687092" y="2378765"/>
                    <a:pt x="752167" y="2381864"/>
                  </a:cubicBezTo>
                  <a:lnTo>
                    <a:pt x="1025013" y="2374490"/>
                  </a:lnTo>
                  <a:cubicBezTo>
                    <a:pt x="1052140" y="2373360"/>
                    <a:pt x="1079252" y="2370956"/>
                    <a:pt x="1106129" y="2367116"/>
                  </a:cubicBezTo>
                  <a:cubicBezTo>
                    <a:pt x="1206925" y="2352717"/>
                    <a:pt x="1012941" y="2366203"/>
                    <a:pt x="1165122" y="2352368"/>
                  </a:cubicBezTo>
                  <a:cubicBezTo>
                    <a:pt x="1206809" y="2348578"/>
                    <a:pt x="1248696" y="2347451"/>
                    <a:pt x="1290483" y="2344993"/>
                  </a:cubicBezTo>
                  <a:cubicBezTo>
                    <a:pt x="1382695" y="2321941"/>
                    <a:pt x="1268048" y="2351403"/>
                    <a:pt x="1342103" y="2330245"/>
                  </a:cubicBezTo>
                  <a:cubicBezTo>
                    <a:pt x="1351848" y="2327461"/>
                    <a:pt x="1361768" y="2325329"/>
                    <a:pt x="1371600" y="2322871"/>
                  </a:cubicBezTo>
                  <a:cubicBezTo>
                    <a:pt x="1376516" y="2317955"/>
                    <a:pt x="1380786" y="2312294"/>
                    <a:pt x="1386348" y="2308122"/>
                  </a:cubicBezTo>
                  <a:cubicBezTo>
                    <a:pt x="1400528" y="2297487"/>
                    <a:pt x="1415845" y="2288458"/>
                    <a:pt x="1430593" y="2278626"/>
                  </a:cubicBezTo>
                  <a:lnTo>
                    <a:pt x="1452716" y="2263877"/>
                  </a:lnTo>
                  <a:cubicBezTo>
                    <a:pt x="1460090" y="2258961"/>
                    <a:pt x="1468571" y="2255396"/>
                    <a:pt x="1474838" y="2249129"/>
                  </a:cubicBezTo>
                  <a:cubicBezTo>
                    <a:pt x="1527383" y="2196584"/>
                    <a:pt x="1467756" y="2253318"/>
                    <a:pt x="1519083" y="2212258"/>
                  </a:cubicBezTo>
                  <a:cubicBezTo>
                    <a:pt x="1524512" y="2207915"/>
                    <a:pt x="1527870" y="2201087"/>
                    <a:pt x="1533832" y="2197510"/>
                  </a:cubicBezTo>
                  <a:cubicBezTo>
                    <a:pt x="1540497" y="2193511"/>
                    <a:pt x="1549002" y="2193611"/>
                    <a:pt x="1555954" y="2190135"/>
                  </a:cubicBezTo>
                  <a:cubicBezTo>
                    <a:pt x="1563881" y="2186171"/>
                    <a:pt x="1570703" y="2180303"/>
                    <a:pt x="1578077" y="2175387"/>
                  </a:cubicBezTo>
                  <a:cubicBezTo>
                    <a:pt x="1619869" y="2112696"/>
                    <a:pt x="1551027" y="2209818"/>
                    <a:pt x="1637071" y="2123768"/>
                  </a:cubicBezTo>
                  <a:cubicBezTo>
                    <a:pt x="1672680" y="2088156"/>
                    <a:pt x="1627430" y="2131481"/>
                    <a:pt x="1673942" y="2094271"/>
                  </a:cubicBezTo>
                  <a:cubicBezTo>
                    <a:pt x="1726480" y="2052240"/>
                    <a:pt x="1642721" y="2110167"/>
                    <a:pt x="1710813" y="2064774"/>
                  </a:cubicBezTo>
                  <a:cubicBezTo>
                    <a:pt x="1731702" y="2002107"/>
                    <a:pt x="1702569" y="2078515"/>
                    <a:pt x="1732935" y="2027903"/>
                  </a:cubicBezTo>
                  <a:cubicBezTo>
                    <a:pt x="1761651" y="1980042"/>
                    <a:pt x="1717689" y="2028401"/>
                    <a:pt x="1755058" y="1991032"/>
                  </a:cubicBezTo>
                  <a:cubicBezTo>
                    <a:pt x="1788449" y="1890856"/>
                    <a:pt x="1750833" y="2014967"/>
                    <a:pt x="1777180" y="1865671"/>
                  </a:cubicBezTo>
                  <a:cubicBezTo>
                    <a:pt x="1779882" y="1850361"/>
                    <a:pt x="1780936" y="1832419"/>
                    <a:pt x="1791929" y="1821426"/>
                  </a:cubicBezTo>
                  <a:lnTo>
                    <a:pt x="1828800" y="1784555"/>
                  </a:lnTo>
                  <a:lnTo>
                    <a:pt x="1843548" y="1740310"/>
                  </a:lnTo>
                  <a:cubicBezTo>
                    <a:pt x="1849029" y="1723865"/>
                    <a:pt x="1855038" y="1702361"/>
                    <a:pt x="1865671" y="1688690"/>
                  </a:cubicBezTo>
                  <a:cubicBezTo>
                    <a:pt x="1876342" y="1674970"/>
                    <a:pt x="1902542" y="1651819"/>
                    <a:pt x="1902542" y="1651819"/>
                  </a:cubicBezTo>
                  <a:cubicBezTo>
                    <a:pt x="1920092" y="1599166"/>
                    <a:pt x="1908667" y="1620509"/>
                    <a:pt x="1932038" y="1585452"/>
                  </a:cubicBezTo>
                  <a:cubicBezTo>
                    <a:pt x="1939908" y="1514631"/>
                    <a:pt x="1944951" y="1508068"/>
                    <a:pt x="1932038" y="1430593"/>
                  </a:cubicBezTo>
                  <a:cubicBezTo>
                    <a:pt x="1929482" y="1415258"/>
                    <a:pt x="1917290" y="1386348"/>
                    <a:pt x="1917290" y="1386348"/>
                  </a:cubicBezTo>
                  <a:cubicBezTo>
                    <a:pt x="1914832" y="1347019"/>
                    <a:pt x="1913017" y="1307645"/>
                    <a:pt x="1909916" y="1268361"/>
                  </a:cubicBezTo>
                  <a:cubicBezTo>
                    <a:pt x="1905642" y="1214229"/>
                    <a:pt x="1895167" y="1106129"/>
                    <a:pt x="1895167" y="1106129"/>
                  </a:cubicBezTo>
                  <a:cubicBezTo>
                    <a:pt x="1897625" y="1071716"/>
                    <a:pt x="1899418" y="1037249"/>
                    <a:pt x="1902542" y="1002890"/>
                  </a:cubicBezTo>
                  <a:cubicBezTo>
                    <a:pt x="1904336" y="983154"/>
                    <a:pt x="1907841" y="963605"/>
                    <a:pt x="1909916" y="943897"/>
                  </a:cubicBezTo>
                  <a:cubicBezTo>
                    <a:pt x="1912758" y="916896"/>
                    <a:pt x="1915125" y="889845"/>
                    <a:pt x="1917290" y="862781"/>
                  </a:cubicBezTo>
                  <a:cubicBezTo>
                    <a:pt x="1920041" y="828390"/>
                    <a:pt x="1920633" y="793806"/>
                    <a:pt x="1924664" y="759542"/>
                  </a:cubicBezTo>
                  <a:cubicBezTo>
                    <a:pt x="1925572" y="751822"/>
                    <a:pt x="1929902" y="744893"/>
                    <a:pt x="1932038" y="737419"/>
                  </a:cubicBezTo>
                  <a:cubicBezTo>
                    <a:pt x="1934822" y="727674"/>
                    <a:pt x="1936955" y="717754"/>
                    <a:pt x="1939413" y="707922"/>
                  </a:cubicBezTo>
                  <a:cubicBezTo>
                    <a:pt x="1938459" y="698379"/>
                    <a:pt x="1934835" y="607479"/>
                    <a:pt x="1917290" y="589935"/>
                  </a:cubicBezTo>
                  <a:lnTo>
                    <a:pt x="1895167" y="567813"/>
                  </a:lnTo>
                  <a:cubicBezTo>
                    <a:pt x="1881064" y="525503"/>
                    <a:pt x="1897892" y="564996"/>
                    <a:pt x="1865671" y="523568"/>
                  </a:cubicBezTo>
                  <a:cubicBezTo>
                    <a:pt x="1854789" y="509576"/>
                    <a:pt x="1848708" y="491855"/>
                    <a:pt x="1836174" y="479322"/>
                  </a:cubicBezTo>
                  <a:cubicBezTo>
                    <a:pt x="1831258" y="474406"/>
                    <a:pt x="1825597" y="470136"/>
                    <a:pt x="1821425" y="464574"/>
                  </a:cubicBezTo>
                  <a:cubicBezTo>
                    <a:pt x="1810790" y="450394"/>
                    <a:pt x="1804463" y="432863"/>
                    <a:pt x="1791929" y="420329"/>
                  </a:cubicBezTo>
                  <a:cubicBezTo>
                    <a:pt x="1782097" y="410497"/>
                    <a:pt x="1770145" y="402401"/>
                    <a:pt x="1762432" y="390832"/>
                  </a:cubicBezTo>
                  <a:cubicBezTo>
                    <a:pt x="1755735" y="380787"/>
                    <a:pt x="1744607" y="360965"/>
                    <a:pt x="1732935" y="353961"/>
                  </a:cubicBezTo>
                  <a:cubicBezTo>
                    <a:pt x="1726270" y="349962"/>
                    <a:pt x="1718187" y="349045"/>
                    <a:pt x="1710813" y="346587"/>
                  </a:cubicBezTo>
                  <a:cubicBezTo>
                    <a:pt x="1705897" y="341671"/>
                    <a:pt x="1702283" y="334948"/>
                    <a:pt x="1696064" y="331839"/>
                  </a:cubicBezTo>
                  <a:cubicBezTo>
                    <a:pt x="1650819" y="309216"/>
                    <a:pt x="1606700" y="313619"/>
                    <a:pt x="1555954" y="309716"/>
                  </a:cubicBezTo>
                  <a:cubicBezTo>
                    <a:pt x="1541206" y="304800"/>
                    <a:pt x="1525614" y="301921"/>
                    <a:pt x="1511709" y="294968"/>
                  </a:cubicBezTo>
                  <a:cubicBezTo>
                    <a:pt x="1501877" y="290052"/>
                    <a:pt x="1492877" y="282885"/>
                    <a:pt x="1482213" y="280219"/>
                  </a:cubicBezTo>
                  <a:cubicBezTo>
                    <a:pt x="1462987" y="275412"/>
                    <a:pt x="1442884" y="275303"/>
                    <a:pt x="1423219" y="272845"/>
                  </a:cubicBezTo>
                  <a:cubicBezTo>
                    <a:pt x="1415845" y="270387"/>
                    <a:pt x="1408637" y="267356"/>
                    <a:pt x="1401096" y="265471"/>
                  </a:cubicBezTo>
                  <a:cubicBezTo>
                    <a:pt x="1340254" y="250261"/>
                    <a:pt x="1387731" y="265866"/>
                    <a:pt x="1334729" y="250722"/>
                  </a:cubicBezTo>
                  <a:cubicBezTo>
                    <a:pt x="1327255" y="248586"/>
                    <a:pt x="1319559" y="246824"/>
                    <a:pt x="1312606" y="243348"/>
                  </a:cubicBezTo>
                  <a:cubicBezTo>
                    <a:pt x="1255422" y="214757"/>
                    <a:pt x="1323968" y="239762"/>
                    <a:pt x="1268361" y="221226"/>
                  </a:cubicBezTo>
                  <a:cubicBezTo>
                    <a:pt x="1260987" y="216310"/>
                    <a:pt x="1254165" y="210441"/>
                    <a:pt x="1246238" y="206477"/>
                  </a:cubicBezTo>
                  <a:cubicBezTo>
                    <a:pt x="1239286" y="203001"/>
                    <a:pt x="1230911" y="202878"/>
                    <a:pt x="1224116" y="199103"/>
                  </a:cubicBezTo>
                  <a:cubicBezTo>
                    <a:pt x="1208621" y="190495"/>
                    <a:pt x="1195725" y="177533"/>
                    <a:pt x="1179871" y="169606"/>
                  </a:cubicBezTo>
                  <a:cubicBezTo>
                    <a:pt x="1140951" y="150147"/>
                    <a:pt x="1132178" y="142285"/>
                    <a:pt x="1098754" y="132735"/>
                  </a:cubicBezTo>
                  <a:cubicBezTo>
                    <a:pt x="1089009" y="129951"/>
                    <a:pt x="1079090" y="127819"/>
                    <a:pt x="1069258" y="125361"/>
                  </a:cubicBezTo>
                  <a:cubicBezTo>
                    <a:pt x="1064342" y="120445"/>
                    <a:pt x="1060294" y="114470"/>
                    <a:pt x="1054509" y="110613"/>
                  </a:cubicBezTo>
                  <a:cubicBezTo>
                    <a:pt x="1025068" y="90985"/>
                    <a:pt x="1022948" y="97191"/>
                    <a:pt x="988142" y="88490"/>
                  </a:cubicBezTo>
                  <a:cubicBezTo>
                    <a:pt x="980601" y="86605"/>
                    <a:pt x="973493" y="83251"/>
                    <a:pt x="966019" y="81116"/>
                  </a:cubicBezTo>
                  <a:cubicBezTo>
                    <a:pt x="956274" y="78332"/>
                    <a:pt x="946267" y="76526"/>
                    <a:pt x="936522" y="73742"/>
                  </a:cubicBezTo>
                  <a:cubicBezTo>
                    <a:pt x="929048" y="71607"/>
                    <a:pt x="921941" y="68253"/>
                    <a:pt x="914400" y="66368"/>
                  </a:cubicBezTo>
                  <a:cubicBezTo>
                    <a:pt x="900792" y="62966"/>
                    <a:pt x="844650" y="52815"/>
                    <a:pt x="833283" y="51619"/>
                  </a:cubicBezTo>
                  <a:cubicBezTo>
                    <a:pt x="801410" y="48264"/>
                    <a:pt x="769357" y="46906"/>
                    <a:pt x="737419" y="44245"/>
                  </a:cubicBezTo>
                  <a:lnTo>
                    <a:pt x="656303" y="36871"/>
                  </a:lnTo>
                  <a:cubicBezTo>
                    <a:pt x="581946" y="12086"/>
                    <a:pt x="697290" y="49905"/>
                    <a:pt x="604683" y="22122"/>
                  </a:cubicBezTo>
                  <a:cubicBezTo>
                    <a:pt x="529845" y="-330"/>
                    <a:pt x="590761" y="13438"/>
                    <a:pt x="523567" y="0"/>
                  </a:cubicBezTo>
                  <a:cubicBezTo>
                    <a:pt x="442451" y="2458"/>
                    <a:pt x="361156" y="1452"/>
                    <a:pt x="280219" y="7374"/>
                  </a:cubicBezTo>
                  <a:cubicBezTo>
                    <a:pt x="260003" y="8853"/>
                    <a:pt x="221225" y="22122"/>
                    <a:pt x="221225" y="22122"/>
                  </a:cubicBezTo>
                  <a:cubicBezTo>
                    <a:pt x="150139" y="11967"/>
                    <a:pt x="186987" y="14748"/>
                    <a:pt x="110613" y="14748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9" name="Arrow: Right 98">
              <a:extLst>
                <a:ext uri="{FF2B5EF4-FFF2-40B4-BE49-F238E27FC236}">
                  <a16:creationId xmlns:a16="http://schemas.microsoft.com/office/drawing/2014/main" id="{5886F736-B8F0-89C1-1622-BF28B1AFD0E1}"/>
                </a:ext>
              </a:extLst>
            </p:cNvPr>
            <p:cNvSpPr/>
            <p:nvPr/>
          </p:nvSpPr>
          <p:spPr>
            <a:xfrm rot="5225032">
              <a:off x="2894163" y="3840201"/>
              <a:ext cx="209465" cy="17044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54C61806-7526-1868-85E4-020CAD97E368}"/>
                </a:ext>
              </a:extLst>
            </p:cNvPr>
            <p:cNvSpPr/>
            <p:nvPr/>
          </p:nvSpPr>
          <p:spPr>
            <a:xfrm rot="11402764">
              <a:off x="3928079" y="3589916"/>
              <a:ext cx="209465" cy="17044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91A73B56-C7B0-D7FE-199C-66FFBDDAC48A}"/>
              </a:ext>
            </a:extLst>
          </p:cNvPr>
          <p:cNvSpPr/>
          <p:nvPr/>
        </p:nvSpPr>
        <p:spPr>
          <a:xfrm>
            <a:off x="8392742" y="5612853"/>
            <a:ext cx="2033974" cy="369332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LINTASAN-B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0D5EF77-AFBB-DE8A-7337-4EAC66C826B9}"/>
              </a:ext>
            </a:extLst>
          </p:cNvPr>
          <p:cNvSpPr/>
          <p:nvPr/>
        </p:nvSpPr>
        <p:spPr>
          <a:xfrm>
            <a:off x="7199809" y="5455583"/>
            <a:ext cx="327986" cy="1821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746E912-0B0D-5C86-5B31-86386DD80B37}"/>
              </a:ext>
            </a:extLst>
          </p:cNvPr>
          <p:cNvSpPr txBox="1"/>
          <p:nvPr/>
        </p:nvSpPr>
        <p:spPr>
          <a:xfrm>
            <a:off x="7096674" y="1369674"/>
            <a:ext cx="539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	 B	  C	    D	      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F9C0A8-7233-5929-878B-D9E8AE9A8FE4}"/>
              </a:ext>
            </a:extLst>
          </p:cNvPr>
          <p:cNvSpPr txBox="1"/>
          <p:nvPr/>
        </p:nvSpPr>
        <p:spPr>
          <a:xfrm rot="16200000">
            <a:off x="8986739" y="2849756"/>
            <a:ext cx="539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	2	3	4	5</a:t>
            </a:r>
          </a:p>
        </p:txBody>
      </p:sp>
      <p:pic>
        <p:nvPicPr>
          <p:cNvPr id="145" name="Content Placeholder 6">
            <a:extLst>
              <a:ext uri="{FF2B5EF4-FFF2-40B4-BE49-F238E27FC236}">
                <a16:creationId xmlns:a16="http://schemas.microsoft.com/office/drawing/2014/main" id="{70C0FACF-C59C-DA72-0498-8214EED47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</p:spPr>
      </p:pic>
      <p:sp>
        <p:nvSpPr>
          <p:cNvPr id="146" name="Slide Number Placeholder 145">
            <a:extLst>
              <a:ext uri="{FF2B5EF4-FFF2-40B4-BE49-F238E27FC236}">
                <a16:creationId xmlns:a16="http://schemas.microsoft.com/office/drawing/2014/main" id="{D609062A-1D80-B357-CD62-3636CF97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788DA-CF4F-D66D-6017-F2F1603F423B}"/>
              </a:ext>
            </a:extLst>
          </p:cNvPr>
          <p:cNvSpPr txBox="1"/>
          <p:nvPr/>
        </p:nvSpPr>
        <p:spPr>
          <a:xfrm>
            <a:off x="903145" y="5767177"/>
            <a:ext cx="624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Tambahan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lain (bebas)</a:t>
            </a:r>
          </a:p>
        </p:txBody>
      </p:sp>
    </p:spTree>
    <p:extLst>
      <p:ext uri="{BB962C8B-B14F-4D97-AF65-F5344CB8AC3E}">
        <p14:creationId xmlns:p14="http://schemas.microsoft.com/office/powerpoint/2010/main" val="403400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Left 12">
            <a:extLst>
              <a:ext uri="{FF2B5EF4-FFF2-40B4-BE49-F238E27FC236}">
                <a16:creationId xmlns:a16="http://schemas.microsoft.com/office/drawing/2014/main" id="{C1288BE8-284B-7CBF-607F-A8189B5195DE}"/>
              </a:ext>
            </a:extLst>
          </p:cNvPr>
          <p:cNvSpPr/>
          <p:nvPr/>
        </p:nvSpPr>
        <p:spPr>
          <a:xfrm rot="18281959">
            <a:off x="2922437" y="4292335"/>
            <a:ext cx="2250147" cy="999576"/>
          </a:xfrm>
          <a:prstGeom prst="leftArrow">
            <a:avLst>
              <a:gd name="adj1" fmla="val 43142"/>
              <a:gd name="adj2" fmla="val 86553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F166648-155E-D465-C0CB-4B9CEC1FE85A}"/>
                  </a:ext>
                </a:extLst>
              </p14:cNvPr>
              <p14:cNvContentPartPr/>
              <p14:nvPr/>
            </p14:nvContentPartPr>
            <p14:xfrm>
              <a:off x="4424413" y="3400302"/>
              <a:ext cx="2254320" cy="173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F166648-155E-D465-C0CB-4B9CEC1FE8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8293" y="3394182"/>
                <a:ext cx="22665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1A4ACDA-0A18-2409-3A0D-50ECCDD6DB97}"/>
                  </a:ext>
                </a:extLst>
              </p14:cNvPr>
              <p14:cNvContentPartPr/>
              <p14:nvPr/>
            </p14:nvContentPartPr>
            <p14:xfrm>
              <a:off x="7257870" y="3323415"/>
              <a:ext cx="2254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1A4ACDA-0A18-2409-3A0D-50ECCDD6DB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1750" y="3317295"/>
                <a:ext cx="2266560" cy="1854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B4537E9-7A46-91A1-3DF5-FECD9A2A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280"/>
            <a:ext cx="10515600" cy="917408"/>
          </a:xfrm>
        </p:spPr>
        <p:txBody>
          <a:bodyPr/>
          <a:lstStyle/>
          <a:p>
            <a:r>
              <a:rPr lang="en-US" dirty="0"/>
              <a:t>Docking (START and FINISH)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8FE0-53E7-C2CF-C5BA-C9E1C005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Posisi docking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05080F-3854-86D2-DA62-64DAA3B6D545}"/>
              </a:ext>
            </a:extLst>
          </p:cNvPr>
          <p:cNvCxnSpPr>
            <a:cxnSpLocks/>
          </p:cNvCxnSpPr>
          <p:nvPr/>
        </p:nvCxnSpPr>
        <p:spPr>
          <a:xfrm>
            <a:off x="2924175" y="3095625"/>
            <a:ext cx="5295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be 14">
            <a:extLst>
              <a:ext uri="{FF2B5EF4-FFF2-40B4-BE49-F238E27FC236}">
                <a16:creationId xmlns:a16="http://schemas.microsoft.com/office/drawing/2014/main" id="{37C48E49-172F-3946-CF25-D9C61E608605}"/>
              </a:ext>
            </a:extLst>
          </p:cNvPr>
          <p:cNvSpPr/>
          <p:nvPr/>
        </p:nvSpPr>
        <p:spPr>
          <a:xfrm>
            <a:off x="6334125" y="3230564"/>
            <a:ext cx="600075" cy="522286"/>
          </a:xfrm>
          <a:prstGeom prst="cube">
            <a:avLst>
              <a:gd name="adj" fmla="val 3959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C0BB53E7-F3A8-4A12-FCC8-CCD5A1B4F9FB}"/>
              </a:ext>
            </a:extLst>
          </p:cNvPr>
          <p:cNvSpPr/>
          <p:nvPr/>
        </p:nvSpPr>
        <p:spPr>
          <a:xfrm>
            <a:off x="6762750" y="3230563"/>
            <a:ext cx="600075" cy="522286"/>
          </a:xfrm>
          <a:prstGeom prst="cube">
            <a:avLst>
              <a:gd name="adj" fmla="val 3959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77094A-7136-E7A1-8BDD-F5C399DA09F0}"/>
                  </a:ext>
                </a:extLst>
              </p14:cNvPr>
              <p14:cNvContentPartPr/>
              <p14:nvPr/>
            </p14:nvContentPartPr>
            <p14:xfrm>
              <a:off x="1696455" y="3331695"/>
              <a:ext cx="2237760" cy="153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77094A-7136-E7A1-8BDD-F5C399DA09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0335" y="3325575"/>
                <a:ext cx="2250000" cy="1652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86019AB-D822-E664-09E7-1271844E589D}"/>
              </a:ext>
            </a:extLst>
          </p:cNvPr>
          <p:cNvSpPr txBox="1"/>
          <p:nvPr/>
        </p:nvSpPr>
        <p:spPr>
          <a:xfrm>
            <a:off x="9502468" y="3269695"/>
            <a:ext cx="1089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water surface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7DC08-D2AE-C540-6B0A-F2D2BBD042A6}"/>
              </a:ext>
            </a:extLst>
          </p:cNvPr>
          <p:cNvSpPr txBox="1"/>
          <p:nvPr/>
        </p:nvSpPr>
        <p:spPr>
          <a:xfrm>
            <a:off x="8218529" y="288105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poolside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D9F4BA-E081-CF5D-2018-8BC35A5CDC76}"/>
              </a:ext>
            </a:extLst>
          </p:cNvPr>
          <p:cNvSpPr txBox="1"/>
          <p:nvPr/>
        </p:nvSpPr>
        <p:spPr>
          <a:xfrm>
            <a:off x="6132164" y="3749286"/>
            <a:ext cx="1211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2x </a:t>
            </a:r>
            <a:r>
              <a:rPr lang="en-US" sz="1200" dirty="0" err="1"/>
              <a:t>jrigen</a:t>
            </a:r>
            <a:r>
              <a:rPr lang="en-US" sz="1200" dirty="0"/>
              <a:t> </a:t>
            </a:r>
            <a:r>
              <a:rPr lang="en-US" sz="1200" dirty="0" err="1"/>
              <a:t>apung</a:t>
            </a:r>
            <a:endParaRPr lang="en-US" sz="12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D016EB-BE05-063B-5F1A-D487DBB6A2AB}"/>
              </a:ext>
            </a:extLst>
          </p:cNvPr>
          <p:cNvSpPr/>
          <p:nvPr/>
        </p:nvSpPr>
        <p:spPr>
          <a:xfrm>
            <a:off x="4760064" y="2647504"/>
            <a:ext cx="1874098" cy="36020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START/FINISH</a:t>
            </a: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58B428C2-1772-A6E6-1B1F-F500D272B1DD}"/>
              </a:ext>
            </a:extLst>
          </p:cNvPr>
          <p:cNvSpPr/>
          <p:nvPr/>
        </p:nvSpPr>
        <p:spPr>
          <a:xfrm>
            <a:off x="3795908" y="3192159"/>
            <a:ext cx="600075" cy="522286"/>
          </a:xfrm>
          <a:prstGeom prst="cube">
            <a:avLst>
              <a:gd name="adj" fmla="val 3959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07947D1E-F158-4FF4-1CF7-AFA4C8AE60C7}"/>
              </a:ext>
            </a:extLst>
          </p:cNvPr>
          <p:cNvSpPr/>
          <p:nvPr/>
        </p:nvSpPr>
        <p:spPr>
          <a:xfrm>
            <a:off x="4224533" y="3192158"/>
            <a:ext cx="600075" cy="522286"/>
          </a:xfrm>
          <a:prstGeom prst="cube">
            <a:avLst>
              <a:gd name="adj" fmla="val 3959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933226-9041-02A6-32E9-AF14981827D4}"/>
              </a:ext>
            </a:extLst>
          </p:cNvPr>
          <p:cNvSpPr txBox="1"/>
          <p:nvPr/>
        </p:nvSpPr>
        <p:spPr>
          <a:xfrm>
            <a:off x="3589594" y="3743019"/>
            <a:ext cx="1178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2x </a:t>
            </a:r>
            <a:r>
              <a:rPr lang="en-US" sz="1200" dirty="0" err="1"/>
              <a:t>jrigen</a:t>
            </a:r>
            <a:r>
              <a:rPr lang="en-US" sz="1200" dirty="0"/>
              <a:t> </a:t>
            </a:r>
            <a:r>
              <a:rPr lang="en-US" sz="1200" dirty="0" err="1"/>
              <a:t>apung</a:t>
            </a:r>
            <a:endParaRPr lang="en-US" sz="12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0FAEE3-DC6E-6EEE-6EAA-ADF7073AE29F}"/>
              </a:ext>
            </a:extLst>
          </p:cNvPr>
          <p:cNvGrpSpPr/>
          <p:nvPr/>
        </p:nvGrpSpPr>
        <p:grpSpPr>
          <a:xfrm>
            <a:off x="4108427" y="3163868"/>
            <a:ext cx="1689654" cy="1923256"/>
            <a:chOff x="4098902" y="3716318"/>
            <a:chExt cx="1689654" cy="192325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B2B3371-3C57-BA7A-499E-2EE879587F83}"/>
                </a:ext>
              </a:extLst>
            </p:cNvPr>
            <p:cNvSpPr/>
            <p:nvPr/>
          </p:nvSpPr>
          <p:spPr>
            <a:xfrm>
              <a:off x="4245757" y="5362575"/>
              <a:ext cx="335768" cy="2769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202D4C-7BEF-C976-C70D-21D82053F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1050" y="3854818"/>
              <a:ext cx="1197506" cy="16462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B17381-8F93-51C7-220B-61D9A0FA39D4}"/>
                </a:ext>
              </a:extLst>
            </p:cNvPr>
            <p:cNvSpPr txBox="1"/>
            <p:nvPr/>
          </p:nvSpPr>
          <p:spPr>
            <a:xfrm>
              <a:off x="4098902" y="4839075"/>
              <a:ext cx="15831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Tali </a:t>
              </a:r>
              <a:r>
                <a:rPr lang="en-US" sz="1200" dirty="0" err="1"/>
                <a:t>pemisah</a:t>
              </a:r>
              <a:r>
                <a:rPr lang="en-US" sz="1200" dirty="0"/>
                <a:t> </a:t>
              </a:r>
              <a:r>
                <a:rPr lang="en-US" sz="1200" dirty="0" err="1"/>
                <a:t>lintasan</a:t>
              </a:r>
              <a:endParaRPr lang="en-US" sz="12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64CB53-1E74-39BE-BB94-82AF5B8001D0}"/>
                </a:ext>
              </a:extLst>
            </p:cNvPr>
            <p:cNvSpPr/>
            <p:nvPr/>
          </p:nvSpPr>
          <p:spPr>
            <a:xfrm>
              <a:off x="5443263" y="3716318"/>
              <a:ext cx="335768" cy="2769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38D5FD-1CF5-8CFB-5433-23CDB9C4C059}"/>
                </a:ext>
              </a:extLst>
            </p:cNvPr>
            <p:cNvCxnSpPr>
              <a:cxnSpLocks/>
              <a:stCxn id="28" idx="1"/>
              <a:endCxn id="36" idx="1"/>
            </p:cNvCxnSpPr>
            <p:nvPr/>
          </p:nvCxnSpPr>
          <p:spPr>
            <a:xfrm flipV="1">
              <a:off x="4294929" y="3756884"/>
              <a:ext cx="1197506" cy="16462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87D2E5-6B2B-BB75-277E-03549D2BB63A}"/>
              </a:ext>
            </a:extLst>
          </p:cNvPr>
          <p:cNvSpPr/>
          <p:nvPr/>
        </p:nvSpPr>
        <p:spPr>
          <a:xfrm>
            <a:off x="8052492" y="4610163"/>
            <a:ext cx="2033974" cy="369332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LINTASAN-A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6F049E-F7F3-473F-EA9E-575C5A240909}"/>
              </a:ext>
            </a:extLst>
          </p:cNvPr>
          <p:cNvSpPr/>
          <p:nvPr/>
        </p:nvSpPr>
        <p:spPr>
          <a:xfrm>
            <a:off x="837579" y="4607457"/>
            <a:ext cx="2033974" cy="369332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LINTASAN-B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1E93B47-EA3D-63DA-158F-077B49D5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586D4A-4FFB-5806-A269-0DF9D841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D978B3-40F6-8FE4-A77D-2A6CC156967C}"/>
              </a:ext>
            </a:extLst>
          </p:cNvPr>
          <p:cNvSpPr/>
          <p:nvPr/>
        </p:nvSpPr>
        <p:spPr>
          <a:xfrm>
            <a:off x="3059958" y="3543556"/>
            <a:ext cx="736070" cy="257494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496FE0-BA16-AFD5-E1E3-D0667A93AE1A}"/>
              </a:ext>
            </a:extLst>
          </p:cNvPr>
          <p:cNvSpPr/>
          <p:nvPr/>
        </p:nvSpPr>
        <p:spPr>
          <a:xfrm>
            <a:off x="4647325" y="3531938"/>
            <a:ext cx="736070" cy="257494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2B5575-FC52-6C5F-0C64-6A8D1ABD0B17}"/>
              </a:ext>
            </a:extLst>
          </p:cNvPr>
          <p:cNvSpPr/>
          <p:nvPr/>
        </p:nvSpPr>
        <p:spPr>
          <a:xfrm>
            <a:off x="5595453" y="3545369"/>
            <a:ext cx="736070" cy="257494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423A19-1A84-D325-94C9-9747316C8727}"/>
              </a:ext>
            </a:extLst>
          </p:cNvPr>
          <p:cNvSpPr/>
          <p:nvPr/>
        </p:nvSpPr>
        <p:spPr>
          <a:xfrm>
            <a:off x="7179819" y="3533751"/>
            <a:ext cx="736070" cy="257494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5442A34-B427-71CD-56CE-4CDAEE158730}"/>
              </a:ext>
            </a:extLst>
          </p:cNvPr>
          <p:cNvSpPr/>
          <p:nvPr/>
        </p:nvSpPr>
        <p:spPr>
          <a:xfrm rot="10800000">
            <a:off x="771354" y="3230563"/>
            <a:ext cx="2250147" cy="999576"/>
          </a:xfrm>
          <a:prstGeom prst="leftArrow">
            <a:avLst>
              <a:gd name="adj1" fmla="val 43142"/>
              <a:gd name="adj2" fmla="val 86553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4A961FD-6087-8643-9FB4-E791F70CC845}"/>
              </a:ext>
            </a:extLst>
          </p:cNvPr>
          <p:cNvSpPr/>
          <p:nvPr/>
        </p:nvSpPr>
        <p:spPr>
          <a:xfrm rot="18281959">
            <a:off x="4113784" y="4350903"/>
            <a:ext cx="2250147" cy="999576"/>
          </a:xfrm>
          <a:prstGeom prst="leftArrow">
            <a:avLst>
              <a:gd name="adj1" fmla="val 43142"/>
              <a:gd name="adj2" fmla="val 86553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BDA00106-9029-B3AB-7577-73A3B9BD302A}"/>
              </a:ext>
            </a:extLst>
          </p:cNvPr>
          <p:cNvSpPr/>
          <p:nvPr/>
        </p:nvSpPr>
        <p:spPr>
          <a:xfrm>
            <a:off x="7944406" y="3262587"/>
            <a:ext cx="2250147" cy="999576"/>
          </a:xfrm>
          <a:prstGeom prst="leftArrow">
            <a:avLst>
              <a:gd name="adj1" fmla="val 43142"/>
              <a:gd name="adj2" fmla="val 86553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9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6005-48CE-AE3B-07AA-6E91BC92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08"/>
            <a:ext cx="10515600" cy="773280"/>
          </a:xfrm>
        </p:spPr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4E2E0-A153-C84A-B979-322BC953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6B3309-8221-C6FD-6E67-8941A95F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A1CE90-DB18-EE5B-FBFE-8E579CBC0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9277" y="917408"/>
            <a:ext cx="6100191" cy="5804067"/>
          </a:xfrm>
        </p:spPr>
      </p:pic>
    </p:spTree>
    <p:extLst>
      <p:ext uri="{BB962C8B-B14F-4D97-AF65-F5344CB8AC3E}">
        <p14:creationId xmlns:p14="http://schemas.microsoft.com/office/powerpoint/2010/main" val="322922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D253-6C05-8A7B-0C15-16841EE1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08"/>
            <a:ext cx="10515600" cy="773280"/>
          </a:xfrm>
        </p:spPr>
        <p:txBody>
          <a:bodyPr/>
          <a:lstStyle/>
          <a:p>
            <a:r>
              <a:rPr lang="en-US" dirty="0"/>
              <a:t>Kemajuan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C4E24-23F2-B9C3-BE5B-D9B99F3B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CBA606-C1FC-96F4-6DCF-09B552FCC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6157B5-36BA-5F4E-F371-263196341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9521" y="1074569"/>
            <a:ext cx="8199227" cy="5202405"/>
          </a:xfrm>
        </p:spPr>
      </p:pic>
    </p:spTree>
    <p:extLst>
      <p:ext uri="{BB962C8B-B14F-4D97-AF65-F5344CB8AC3E}">
        <p14:creationId xmlns:p14="http://schemas.microsoft.com/office/powerpoint/2010/main" val="296578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07FA-F9D0-3C69-8F19-50C450F1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280"/>
            <a:ext cx="10515600" cy="917408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Pedoman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3B64-6BCD-2C4E-96C5-B1D7394E3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Waktu di luar </a:t>
            </a:r>
            <a:r>
              <a:rPr lang="en-US" dirty="0" err="1"/>
              <a:t>lomba</a:t>
            </a:r>
            <a:r>
              <a:rPr lang="en-US" dirty="0"/>
              <a:t>: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US" dirty="0"/>
              <a:t>Waktu persiapan setting arena </a:t>
            </a:r>
            <a:r>
              <a:rPr lang="en-US" b="1" dirty="0"/>
              <a:t>pre-</a:t>
            </a:r>
            <a:r>
              <a:rPr lang="en-US" b="1" dirty="0" err="1"/>
              <a:t>lomba</a:t>
            </a:r>
            <a:r>
              <a:rPr lang="en-US" b="1" dirty="0"/>
              <a:t> maksimal 5 </a:t>
            </a:r>
            <a:r>
              <a:rPr lang="en-US" b="1" dirty="0" err="1"/>
              <a:t>menit</a:t>
            </a:r>
            <a:r>
              <a:rPr lang="en-US" dirty="0"/>
              <a:t>.</a:t>
            </a:r>
          </a:p>
          <a:p>
            <a:pPr marL="914400" lvl="1" indent="-371475">
              <a:buFont typeface="+mj-lt"/>
              <a:buAutoNum type="alphaLcPeriod"/>
            </a:pPr>
            <a:r>
              <a:rPr lang="en-US" dirty="0"/>
              <a:t>Waktu </a:t>
            </a:r>
            <a:r>
              <a:rPr lang="en-US" dirty="0" err="1"/>
              <a:t>pengosongan</a:t>
            </a:r>
            <a:r>
              <a:rPr lang="en-US" dirty="0"/>
              <a:t> arena </a:t>
            </a:r>
            <a:r>
              <a:rPr lang="en-US" b="1" dirty="0" err="1"/>
              <a:t>pasca-lomba</a:t>
            </a:r>
            <a:r>
              <a:rPr lang="en-US" b="1" dirty="0"/>
              <a:t> maksimal 5 </a:t>
            </a:r>
            <a:r>
              <a:rPr lang="en-US" b="1" dirty="0" err="1"/>
              <a:t>menit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Monitoring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performance yang </a:t>
            </a:r>
            <a:r>
              <a:rPr lang="en-US" dirty="0" err="1"/>
              <a:t>bersifat</a:t>
            </a:r>
            <a:r>
              <a:rPr lang="en-US" dirty="0"/>
              <a:t> WAJIB (</a:t>
            </a:r>
            <a:r>
              <a:rPr lang="en-US" dirty="0" err="1"/>
              <a:t>mutlak</a:t>
            </a:r>
            <a:r>
              <a:rPr lang="en-US" dirty="0"/>
              <a:t>). Tidak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tidak dapat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Monitoring.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pada </a:t>
            </a:r>
            <a:r>
              <a:rPr lang="en-US" dirty="0" err="1"/>
              <a:t>sistim</a:t>
            </a:r>
            <a:r>
              <a:rPr lang="en-US" dirty="0"/>
              <a:t> monitoring dapat diakses oleh </a:t>
            </a:r>
            <a:r>
              <a:rPr lang="en-US" dirty="0" err="1"/>
              <a:t>panitia</a:t>
            </a:r>
            <a:r>
              <a:rPr lang="en-US" dirty="0"/>
              <a:t> dan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tanding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secara online </a:t>
            </a:r>
            <a:r>
              <a:rPr lang="en-US" dirty="0" err="1"/>
              <a:t>realtime</a:t>
            </a:r>
            <a:r>
              <a:rPr lang="en-US" dirty="0"/>
              <a:t> melalui web (link).</a:t>
            </a:r>
          </a:p>
        </p:txBody>
      </p:sp>
      <p:pic>
        <p:nvPicPr>
          <p:cNvPr id="27" name="Content Placeholder 6">
            <a:extLst>
              <a:ext uri="{FF2B5EF4-FFF2-40B4-BE49-F238E27FC236}">
                <a16:creationId xmlns:a16="http://schemas.microsoft.com/office/drawing/2014/main" id="{E0B6E7E3-DDD4-0266-8088-1B759E001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CD01C79E-E2A5-0AA8-556C-F0B9E417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5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07FA-F9D0-3C69-8F19-50C450F1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570"/>
            <a:ext cx="10515600" cy="947118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Pedoman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3B64-6BCD-2C4E-96C5-B1D7394E3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Docking START &amp; FINISH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6FAB37-67C1-E1B9-8BE9-155607738C22}"/>
              </a:ext>
            </a:extLst>
          </p:cNvPr>
          <p:cNvGrpSpPr/>
          <p:nvPr/>
        </p:nvGrpSpPr>
        <p:grpSpPr>
          <a:xfrm>
            <a:off x="1438320" y="3174901"/>
            <a:ext cx="9315360" cy="2439620"/>
            <a:chOff x="1267305" y="3199954"/>
            <a:chExt cx="9315360" cy="24396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4B3A8A-E0E2-0009-7249-F666455526E1}"/>
                    </a:ext>
                  </a:extLst>
                </p14:cNvPr>
                <p14:cNvContentPartPr/>
                <p14:nvPr/>
              </p14:nvContentPartPr>
              <p14:xfrm>
                <a:off x="4414888" y="3952752"/>
                <a:ext cx="2254320" cy="173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4B3A8A-E0E2-0009-7249-F666455526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08768" y="3946632"/>
                  <a:ext cx="2266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ECE604-7C28-E6EE-F3F0-97B7308962D9}"/>
                    </a:ext>
                  </a:extLst>
                </p14:cNvPr>
                <p14:cNvContentPartPr/>
                <p14:nvPr/>
              </p14:nvContentPartPr>
              <p14:xfrm>
                <a:off x="7248345" y="3875865"/>
                <a:ext cx="2254320" cy="173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ECE604-7C28-E6EE-F3F0-97B7308962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42225" y="3869745"/>
                  <a:ext cx="2266560" cy="1854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1DF6B0-D5BB-FE2C-590D-E590F5D7C8BA}"/>
                </a:ext>
              </a:extLst>
            </p:cNvPr>
            <p:cNvCxnSpPr>
              <a:cxnSpLocks/>
            </p:cNvCxnSpPr>
            <p:nvPr/>
          </p:nvCxnSpPr>
          <p:spPr>
            <a:xfrm>
              <a:off x="2914650" y="3648075"/>
              <a:ext cx="52959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59433549-1011-B989-9280-C810DDC131AF}"/>
                </a:ext>
              </a:extLst>
            </p:cNvPr>
            <p:cNvSpPr/>
            <p:nvPr/>
          </p:nvSpPr>
          <p:spPr>
            <a:xfrm>
              <a:off x="6324600" y="3783014"/>
              <a:ext cx="600075" cy="522286"/>
            </a:xfrm>
            <a:prstGeom prst="cube">
              <a:avLst>
                <a:gd name="adj" fmla="val 3959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70927115-C5D4-A4EF-D744-F338898F53A0}"/>
                </a:ext>
              </a:extLst>
            </p:cNvPr>
            <p:cNvSpPr/>
            <p:nvPr/>
          </p:nvSpPr>
          <p:spPr>
            <a:xfrm>
              <a:off x="6753225" y="3783013"/>
              <a:ext cx="600075" cy="522286"/>
            </a:xfrm>
            <a:prstGeom prst="cube">
              <a:avLst>
                <a:gd name="adj" fmla="val 3959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BF0D66-F375-3C82-AC50-301B8F5F71B2}"/>
                    </a:ext>
                  </a:extLst>
                </p14:cNvPr>
                <p14:cNvContentPartPr/>
                <p14:nvPr/>
              </p14:nvContentPartPr>
              <p14:xfrm>
                <a:off x="1686930" y="3884145"/>
                <a:ext cx="2237760" cy="15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BF0D66-F375-3C82-AC50-301B8F5F71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80810" y="3878025"/>
                  <a:ext cx="2250000" cy="1652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6BC2C5-7CA2-CEEC-6C39-1F41E93AD242}"/>
                </a:ext>
              </a:extLst>
            </p:cNvPr>
            <p:cNvSpPr txBox="1"/>
            <p:nvPr/>
          </p:nvSpPr>
          <p:spPr>
            <a:xfrm>
              <a:off x="9492943" y="3822145"/>
              <a:ext cx="10897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water surface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62256A-5C7F-A09E-BC49-E13C77E8B182}"/>
                </a:ext>
              </a:extLst>
            </p:cNvPr>
            <p:cNvSpPr txBox="1"/>
            <p:nvPr/>
          </p:nvSpPr>
          <p:spPr>
            <a:xfrm>
              <a:off x="8209004" y="3433506"/>
              <a:ext cx="761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poolside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F62D80-5F6A-D433-8FE4-814D2ECEE9BF}"/>
                </a:ext>
              </a:extLst>
            </p:cNvPr>
            <p:cNvSpPr txBox="1"/>
            <p:nvPr/>
          </p:nvSpPr>
          <p:spPr>
            <a:xfrm>
              <a:off x="6122639" y="4301736"/>
              <a:ext cx="1211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2x </a:t>
              </a:r>
              <a:r>
                <a:rPr lang="en-US" sz="1200" dirty="0" err="1"/>
                <a:t>jrigen</a:t>
              </a:r>
              <a:r>
                <a:rPr lang="en-US" sz="1200" dirty="0"/>
                <a:t> </a:t>
              </a:r>
              <a:r>
                <a:rPr lang="en-US" sz="1200" dirty="0" err="1"/>
                <a:t>apung</a:t>
              </a:r>
              <a:endParaRPr lang="en-US" sz="12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FA7518E-D695-B08F-2292-0D6030C96C0E}"/>
                </a:ext>
              </a:extLst>
            </p:cNvPr>
            <p:cNvSpPr/>
            <p:nvPr/>
          </p:nvSpPr>
          <p:spPr>
            <a:xfrm>
              <a:off x="4750539" y="3199954"/>
              <a:ext cx="1874098" cy="36020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START/FINISH</a:t>
              </a: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6C8058AD-6890-70EE-B798-DAE50CCD3EC0}"/>
                </a:ext>
              </a:extLst>
            </p:cNvPr>
            <p:cNvSpPr/>
            <p:nvPr/>
          </p:nvSpPr>
          <p:spPr>
            <a:xfrm>
              <a:off x="3786383" y="3744609"/>
              <a:ext cx="600075" cy="522286"/>
            </a:xfrm>
            <a:prstGeom prst="cube">
              <a:avLst>
                <a:gd name="adj" fmla="val 3959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1D33CE4D-CB15-4DD5-CAA1-15049BA9EEB0}"/>
                </a:ext>
              </a:extLst>
            </p:cNvPr>
            <p:cNvSpPr/>
            <p:nvPr/>
          </p:nvSpPr>
          <p:spPr>
            <a:xfrm>
              <a:off x="4215008" y="3744608"/>
              <a:ext cx="600075" cy="522286"/>
            </a:xfrm>
            <a:prstGeom prst="cube">
              <a:avLst>
                <a:gd name="adj" fmla="val 3959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0A5C5B-7709-325B-49B8-1A3FBE075846}"/>
                </a:ext>
              </a:extLst>
            </p:cNvPr>
            <p:cNvSpPr txBox="1"/>
            <p:nvPr/>
          </p:nvSpPr>
          <p:spPr>
            <a:xfrm>
              <a:off x="3580069" y="4266894"/>
              <a:ext cx="1178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2x </a:t>
              </a:r>
              <a:r>
                <a:rPr lang="en-US" sz="1200" dirty="0" err="1"/>
                <a:t>jrigen</a:t>
              </a:r>
              <a:r>
                <a:rPr lang="en-US" sz="1200" dirty="0"/>
                <a:t> </a:t>
              </a:r>
              <a:r>
                <a:rPr lang="en-US" sz="1200" dirty="0" err="1"/>
                <a:t>apung</a:t>
              </a:r>
              <a:endParaRPr lang="en-US" sz="12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DEF5649-7EEC-7C96-3BD7-827E33E85688}"/>
                </a:ext>
              </a:extLst>
            </p:cNvPr>
            <p:cNvGrpSpPr/>
            <p:nvPr/>
          </p:nvGrpSpPr>
          <p:grpSpPr>
            <a:xfrm>
              <a:off x="4245757" y="3716318"/>
              <a:ext cx="2164326" cy="1923256"/>
              <a:chOff x="4245757" y="3716318"/>
              <a:chExt cx="2164326" cy="192325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35ED9A8-D14B-F369-9A15-A5ECAE492CB5}"/>
                  </a:ext>
                </a:extLst>
              </p:cNvPr>
              <p:cNvSpPr/>
              <p:nvPr/>
            </p:nvSpPr>
            <p:spPr>
              <a:xfrm>
                <a:off x="4245757" y="5362575"/>
                <a:ext cx="335768" cy="27699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B7EB62A-74E1-6526-6518-2AB67A729D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1050" y="3854818"/>
                <a:ext cx="1197506" cy="164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B60720-816C-C234-105A-97D0C3D98239}"/>
                  </a:ext>
                </a:extLst>
              </p:cNvPr>
              <p:cNvSpPr txBox="1"/>
              <p:nvPr/>
            </p:nvSpPr>
            <p:spPr>
              <a:xfrm>
                <a:off x="4826893" y="4999018"/>
                <a:ext cx="15831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Tali </a:t>
                </a:r>
                <a:r>
                  <a:rPr lang="en-US" sz="1200" dirty="0" err="1"/>
                  <a:t>pemisah</a:t>
                </a:r>
                <a:r>
                  <a:rPr lang="en-US" sz="1200" dirty="0"/>
                  <a:t> </a:t>
                </a:r>
                <a:r>
                  <a:rPr lang="en-US" sz="1200" dirty="0" err="1"/>
                  <a:t>lintasan</a:t>
                </a:r>
                <a:endParaRPr lang="en-US" sz="12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F5DE3AD-DAE2-D908-C173-694BC0EBE651}"/>
                  </a:ext>
                </a:extLst>
              </p:cNvPr>
              <p:cNvSpPr/>
              <p:nvPr/>
            </p:nvSpPr>
            <p:spPr>
              <a:xfrm>
                <a:off x="5443263" y="3716318"/>
                <a:ext cx="335768" cy="27699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4FB379D-36B5-2AD2-C62D-11BDEEB6AF1B}"/>
                  </a:ext>
                </a:extLst>
              </p:cNvPr>
              <p:cNvCxnSpPr>
                <a:cxnSpLocks/>
                <a:stCxn id="18" idx="1"/>
                <a:endCxn id="22" idx="1"/>
              </p:cNvCxnSpPr>
              <p:nvPr/>
            </p:nvCxnSpPr>
            <p:spPr>
              <a:xfrm flipV="1">
                <a:off x="4294929" y="3756884"/>
                <a:ext cx="1197506" cy="164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E8979D5-BEC0-57F2-A463-9681116276BE}"/>
                </a:ext>
              </a:extLst>
            </p:cNvPr>
            <p:cNvSpPr/>
            <p:nvPr/>
          </p:nvSpPr>
          <p:spPr>
            <a:xfrm>
              <a:off x="7953764" y="4295048"/>
              <a:ext cx="2033974" cy="36933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LINTASAN-A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F543D2A-BFDA-B261-A189-3DFCE29A305E}"/>
                </a:ext>
              </a:extLst>
            </p:cNvPr>
            <p:cNvSpPr/>
            <p:nvPr/>
          </p:nvSpPr>
          <p:spPr>
            <a:xfrm>
              <a:off x="1267305" y="4302823"/>
              <a:ext cx="2033974" cy="36933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LINTASAN-B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A86195F-E8BB-B835-1234-CFD67B1887D8}"/>
              </a:ext>
            </a:extLst>
          </p:cNvPr>
          <p:cNvSpPr txBox="1"/>
          <p:nvPr/>
        </p:nvSpPr>
        <p:spPr>
          <a:xfrm>
            <a:off x="1334155" y="2200698"/>
            <a:ext cx="495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Nilai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 : tidak START dan tidak FINISH</a:t>
            </a:r>
          </a:p>
          <a:p>
            <a:r>
              <a:rPr lang="en-US" dirty="0"/>
              <a:t>Nilai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 : START pada </a:t>
            </a:r>
            <a:r>
              <a:rPr lang="en-US" dirty="0" err="1"/>
              <a:t>tempatnya</a:t>
            </a:r>
            <a:r>
              <a:rPr lang="en-US" dirty="0"/>
              <a:t> dan tidak FINISH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A737DDE-2ECC-4B75-0C27-DBF9EC65E3C8}"/>
              </a:ext>
            </a:extLst>
          </p:cNvPr>
          <p:cNvSpPr/>
          <p:nvPr/>
        </p:nvSpPr>
        <p:spPr>
          <a:xfrm>
            <a:off x="3221883" y="3867406"/>
            <a:ext cx="736070" cy="257494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88ACD3-E417-9FCA-BC06-59AE6DF53AE3}"/>
              </a:ext>
            </a:extLst>
          </p:cNvPr>
          <p:cNvSpPr/>
          <p:nvPr/>
        </p:nvSpPr>
        <p:spPr>
          <a:xfrm>
            <a:off x="4914025" y="3855788"/>
            <a:ext cx="736070" cy="257494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2F9ABFC-1EC5-A183-7D3E-47A674CC7ED6}"/>
              </a:ext>
            </a:extLst>
          </p:cNvPr>
          <p:cNvSpPr/>
          <p:nvPr/>
        </p:nvSpPr>
        <p:spPr>
          <a:xfrm>
            <a:off x="5776428" y="3869219"/>
            <a:ext cx="736070" cy="257494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56FAC88-BF03-2884-69DE-4082B5BDD88F}"/>
              </a:ext>
            </a:extLst>
          </p:cNvPr>
          <p:cNvSpPr/>
          <p:nvPr/>
        </p:nvSpPr>
        <p:spPr>
          <a:xfrm>
            <a:off x="7456044" y="3857601"/>
            <a:ext cx="736070" cy="257494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B610A6-9C43-4A3C-7912-17C855D50664}"/>
              </a:ext>
            </a:extLst>
          </p:cNvPr>
          <p:cNvSpPr txBox="1"/>
          <p:nvPr/>
        </p:nvSpPr>
        <p:spPr>
          <a:xfrm>
            <a:off x="1370504" y="5737374"/>
            <a:ext cx="663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Nilai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 : START pada </a:t>
            </a:r>
            <a:r>
              <a:rPr lang="en-US" dirty="0" err="1"/>
              <a:t>tempatnya</a:t>
            </a:r>
            <a:r>
              <a:rPr lang="en-US" dirty="0"/>
              <a:t> dan FINISH tidak pada </a:t>
            </a:r>
            <a:r>
              <a:rPr lang="en-US" dirty="0" err="1"/>
              <a:t>tempatnya</a:t>
            </a:r>
            <a:endParaRPr lang="en-US" dirty="0"/>
          </a:p>
          <a:p>
            <a:r>
              <a:rPr lang="en-US" dirty="0"/>
              <a:t>Nilai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/>
              <a:t> : START pada </a:t>
            </a:r>
            <a:r>
              <a:rPr lang="en-US" dirty="0" err="1"/>
              <a:t>tempatnya</a:t>
            </a:r>
            <a:r>
              <a:rPr lang="en-US" dirty="0"/>
              <a:t> dan FINISH pada </a:t>
            </a:r>
            <a:r>
              <a:rPr lang="en-US" dirty="0" err="1"/>
              <a:t>tempatnya</a:t>
            </a:r>
            <a:endParaRPr lang="en-US" dirty="0"/>
          </a:p>
        </p:txBody>
      </p:sp>
      <p:pic>
        <p:nvPicPr>
          <p:cNvPr id="34" name="Content Placeholder 6">
            <a:extLst>
              <a:ext uri="{FF2B5EF4-FFF2-40B4-BE49-F238E27FC236}">
                <a16:creationId xmlns:a16="http://schemas.microsoft.com/office/drawing/2014/main" id="{9904A908-7EF6-E2D5-3FAC-31AF3241C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7145825-D74F-64AD-7414-287CE4AD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9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07FA-F9D0-3C69-8F19-50C450F1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280"/>
            <a:ext cx="10515600" cy="917408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Pedoman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3B64-6BCD-2C4E-96C5-B1D7394E3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Misi</a:t>
            </a:r>
            <a:r>
              <a:rPr lang="en-US" dirty="0"/>
              <a:t> 10 pasang floating ball:</a:t>
            </a:r>
          </a:p>
          <a:p>
            <a:pPr marL="1000125" lvl="1" indent="-457200">
              <a:buFont typeface="+mj-lt"/>
              <a:buAutoNum type="alphaLcPeriod"/>
            </a:pPr>
            <a:r>
              <a:rPr lang="en-US" dirty="0"/>
              <a:t>3 pasang </a:t>
            </a:r>
            <a:r>
              <a:rPr lang="en-US" dirty="0" err="1"/>
              <a:t>awal</a:t>
            </a:r>
            <a:endParaRPr lang="en-US" dirty="0"/>
          </a:p>
          <a:p>
            <a:pPr marL="1000125" lvl="1" indent="-457200">
              <a:buFont typeface="+mj-lt"/>
              <a:buAutoNum type="alphaLcPeriod"/>
            </a:pPr>
            <a:r>
              <a:rPr lang="en-US" dirty="0"/>
              <a:t>4 pasang </a:t>
            </a:r>
            <a:r>
              <a:rPr lang="en-US" dirty="0" err="1"/>
              <a:t>tengah</a:t>
            </a:r>
            <a:endParaRPr lang="en-US" dirty="0"/>
          </a:p>
          <a:p>
            <a:pPr marL="1000125" lvl="1" indent="-457200">
              <a:buFont typeface="+mj-lt"/>
              <a:buAutoNum type="alphaLcPeriod"/>
            </a:pPr>
            <a:r>
              <a:rPr lang="en-US" dirty="0"/>
              <a:t>3 pasang </a:t>
            </a:r>
            <a:r>
              <a:rPr lang="en-US" dirty="0" err="1"/>
              <a:t>akhir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Misi</a:t>
            </a:r>
            <a:r>
              <a:rPr lang="en-US" dirty="0"/>
              <a:t> surface imaging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err="1">
                <a:solidFill>
                  <a:srgbClr val="00B050"/>
                </a:solidFill>
              </a:rPr>
              <a:t>gambar</a:t>
            </a:r>
            <a:r>
              <a:rPr lang="en-US" dirty="0">
                <a:solidFill>
                  <a:srgbClr val="00B050"/>
                </a:solidFill>
              </a:rPr>
              <a:t> yang </a:t>
            </a:r>
            <a:r>
              <a:rPr lang="en-US" dirty="0" err="1">
                <a:solidFill>
                  <a:srgbClr val="00B050"/>
                </a:solidFill>
              </a:rPr>
              <a:t>diambil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realtime</a:t>
            </a:r>
            <a:r>
              <a:rPr lang="en-US" dirty="0">
                <a:solidFill>
                  <a:srgbClr val="00B050"/>
                </a:solidFill>
              </a:rPr>
              <a:t> langsung dikirim ke Interface </a:t>
            </a:r>
            <a:r>
              <a:rPr lang="en-US" dirty="0" err="1">
                <a:solidFill>
                  <a:srgbClr val="00B050"/>
                </a:solidFill>
              </a:rPr>
              <a:t>Sistim</a:t>
            </a:r>
            <a:r>
              <a:rPr lang="en-US" dirty="0">
                <a:solidFill>
                  <a:srgbClr val="00B050"/>
                </a:solidFill>
              </a:rPr>
              <a:t> Monitoring </a:t>
            </a:r>
            <a:r>
              <a:rPr lang="en-US" dirty="0" err="1">
                <a:solidFill>
                  <a:srgbClr val="00B050"/>
                </a:solidFill>
              </a:rPr>
              <a:t>dengan</a:t>
            </a:r>
            <a:r>
              <a:rPr lang="en-US" dirty="0">
                <a:solidFill>
                  <a:srgbClr val="00B050"/>
                </a:solidFill>
              </a:rPr>
              <a:t> geo-tag info lengkap)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Misi</a:t>
            </a:r>
            <a:r>
              <a:rPr lang="en-US" dirty="0"/>
              <a:t> underwater imaging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gambar</a:t>
            </a:r>
            <a:r>
              <a:rPr lang="en-US" dirty="0">
                <a:solidFill>
                  <a:srgbClr val="0070C0"/>
                </a:solidFill>
              </a:rPr>
              <a:t> yang </a:t>
            </a:r>
            <a:r>
              <a:rPr lang="en-US" dirty="0" err="1">
                <a:solidFill>
                  <a:srgbClr val="0070C0"/>
                </a:solidFill>
              </a:rPr>
              <a:t>diambil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realtime</a:t>
            </a:r>
            <a:r>
              <a:rPr lang="en-US" dirty="0">
                <a:solidFill>
                  <a:srgbClr val="0070C0"/>
                </a:solidFill>
              </a:rPr>
              <a:t> langsung dikirim ke Interface </a:t>
            </a:r>
            <a:r>
              <a:rPr lang="en-US" dirty="0" err="1">
                <a:solidFill>
                  <a:srgbClr val="0070C0"/>
                </a:solidFill>
              </a:rPr>
              <a:t>Sistim</a:t>
            </a:r>
            <a:r>
              <a:rPr lang="en-US" dirty="0">
                <a:solidFill>
                  <a:srgbClr val="0070C0"/>
                </a:solidFill>
              </a:rPr>
              <a:t> Monitoring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 geo-tag info lengkap)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5F5CCE-970A-1DA8-9EF3-049E8FD57823}"/>
              </a:ext>
            </a:extLst>
          </p:cNvPr>
          <p:cNvSpPr txBox="1">
            <a:spLocks/>
          </p:cNvSpPr>
          <p:nvPr/>
        </p:nvSpPr>
        <p:spPr>
          <a:xfrm>
            <a:off x="6015037" y="1865311"/>
            <a:ext cx="5938838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u="sng" dirty="0"/>
              <a:t>Attitude (a.k.a. Geo-tag </a:t>
            </a:r>
            <a:r>
              <a:rPr lang="en-US" sz="1200" b="1" u="sng" dirty="0" err="1"/>
              <a:t>Infos</a:t>
            </a:r>
            <a:r>
              <a:rPr lang="en-US" sz="1200" b="1" u="sng" dirty="0"/>
              <a:t>):</a:t>
            </a:r>
          </a:p>
          <a:p>
            <a:pPr marL="180975" lvl="1" indent="-1809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Day [Sun, Mon, Tue, Wed, Thu, Fri, Sat]</a:t>
            </a:r>
          </a:p>
          <a:p>
            <a:pPr marL="180975" lvl="1" indent="-1809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Date [DD/MM/YYYY]</a:t>
            </a:r>
          </a:p>
          <a:p>
            <a:pPr marL="180975" lvl="1" indent="-1809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Time [</a:t>
            </a:r>
            <a:r>
              <a:rPr lang="en-US" sz="1200" dirty="0" err="1"/>
              <a:t>hh:mm:ss</a:t>
            </a:r>
            <a:r>
              <a:rPr lang="en-US" sz="1200" dirty="0"/>
              <a:t>]</a:t>
            </a:r>
          </a:p>
          <a:p>
            <a:pPr marL="180975" lvl="1" indent="-1809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Coordinate: (</a:t>
            </a:r>
            <a:r>
              <a:rPr lang="en-US" sz="1200" dirty="0" err="1"/>
              <a:t>pilih</a:t>
            </a:r>
            <a:r>
              <a:rPr lang="en-US" sz="1200" dirty="0"/>
              <a:t> salah </a:t>
            </a:r>
            <a:r>
              <a:rPr lang="en-US" sz="1200" dirty="0" err="1"/>
              <a:t>satu</a:t>
            </a:r>
            <a:r>
              <a:rPr lang="en-US" sz="1200" dirty="0"/>
              <a:t>)</a:t>
            </a:r>
          </a:p>
          <a:p>
            <a:pPr marL="361950" lvl="3" indent="-180975">
              <a:spcBef>
                <a:spcPts val="0"/>
              </a:spcBef>
            </a:pPr>
            <a:r>
              <a:rPr lang="en-US" sz="1200" dirty="0"/>
              <a:t>Format A: </a:t>
            </a:r>
            <a:r>
              <a:rPr lang="pt-BR" sz="1200" dirty="0"/>
              <a:t>Degree, Decimal [DD,DDDD]: Contoh: [S 3.56734 E 104.67235]</a:t>
            </a:r>
            <a:endParaRPr lang="en-US" sz="1200" dirty="0"/>
          </a:p>
          <a:p>
            <a:pPr marL="361950" lvl="3" indent="-180975">
              <a:spcBef>
                <a:spcPts val="0"/>
              </a:spcBef>
            </a:pPr>
            <a:r>
              <a:rPr lang="en-US" sz="1200" dirty="0"/>
              <a:t>Format B: Degree, Minute [DD MM,MMMM]: Contoh: [S 3⁰ 43,5423’ E 104 33,6445’]</a:t>
            </a:r>
          </a:p>
          <a:p>
            <a:pPr marL="180975" lvl="1" indent="-1809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Speed Over Ground (SOG) dalam [knot] dan [km/h]</a:t>
            </a:r>
          </a:p>
          <a:p>
            <a:pPr marL="180975" lvl="1" indent="-180975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Course Over Ground (COG) dalam [deg]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118CF6E-4B07-D9E5-F39F-0D3935E1738A}"/>
              </a:ext>
            </a:extLst>
          </p:cNvPr>
          <p:cNvSpPr/>
          <p:nvPr/>
        </p:nvSpPr>
        <p:spPr>
          <a:xfrm>
            <a:off x="5738812" y="1825624"/>
            <a:ext cx="276225" cy="16033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482B2B7-2895-FF59-636E-F4F0E6E47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95080-DED7-84D8-C42F-142C0853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07FA-F9D0-3C69-8F19-50C450F1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280"/>
            <a:ext cx="10515600" cy="917408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Pedoman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3B64-6BCD-2C4E-96C5-B1D7394E3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1950" indent="-361950">
              <a:buFont typeface="+mj-lt"/>
              <a:buAutoNum type="arabicPeriod" startAt="8"/>
            </a:pPr>
            <a:r>
              <a:rPr lang="en-US" dirty="0" err="1"/>
              <a:t>Lomba</a:t>
            </a:r>
            <a:r>
              <a:rPr lang="en-US" dirty="0"/>
              <a:t> Performa /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Pemenang</a:t>
            </a:r>
            <a:endParaRPr lang="en-US" dirty="0"/>
          </a:p>
          <a:p>
            <a:pPr marL="361950" lvl="1" indent="9525">
              <a:buNone/>
            </a:pP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pemenang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yang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ini:</a:t>
            </a:r>
          </a:p>
          <a:p>
            <a:pPr marL="361950" lvl="1" indent="9525">
              <a:buNone/>
            </a:pPr>
            <a:r>
              <a:rPr lang="en-US" b="1" dirty="0"/>
              <a:t>a. </a:t>
            </a:r>
            <a:r>
              <a:rPr lang="en-US" b="1" dirty="0" err="1"/>
              <a:t>Kecepatan</a:t>
            </a:r>
            <a:r>
              <a:rPr lang="en-US" b="1" dirty="0"/>
              <a:t> (NT)</a:t>
            </a:r>
          </a:p>
          <a:p>
            <a:pPr marL="628650" lvl="1" indent="9525">
              <a:buNone/>
            </a:pPr>
            <a:r>
              <a:rPr lang="en-US" dirty="0" err="1"/>
              <a:t>Penilaian</a:t>
            </a:r>
            <a:r>
              <a:rPr lang="en-US" dirty="0"/>
              <a:t> NT ditentukan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tempuh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.</a:t>
            </a:r>
          </a:p>
          <a:p>
            <a:pPr marL="361950" lvl="1" indent="9525">
              <a:buNone/>
            </a:pPr>
            <a:r>
              <a:rPr lang="en-US" b="1" dirty="0"/>
              <a:t>b. </a:t>
            </a:r>
            <a:r>
              <a:rPr lang="en-US" b="1" dirty="0" err="1"/>
              <a:t>Misi</a:t>
            </a:r>
            <a:r>
              <a:rPr lang="en-US" b="1" dirty="0"/>
              <a:t> </a:t>
            </a:r>
            <a:r>
              <a:rPr lang="en-US" b="1" dirty="0" err="1"/>
              <a:t>kapal</a:t>
            </a:r>
            <a:r>
              <a:rPr lang="en-US" b="1" dirty="0"/>
              <a:t> (NM)</a:t>
            </a:r>
          </a:p>
          <a:p>
            <a:pPr marL="628650" lvl="1" indent="9525">
              <a:buNone/>
            </a:pPr>
            <a:r>
              <a:rPr lang="en-US" dirty="0"/>
              <a:t>1. </a:t>
            </a:r>
            <a:r>
              <a:rPr lang="en-US" dirty="0" err="1"/>
              <a:t>Menyusuri</a:t>
            </a:r>
            <a:r>
              <a:rPr lang="en-US" dirty="0"/>
              <a:t> </a:t>
            </a:r>
            <a:r>
              <a:rPr lang="en-US" dirty="0" err="1"/>
              <a:t>sungai</a:t>
            </a:r>
            <a:r>
              <a:rPr lang="en-US" dirty="0"/>
              <a:t> (bola </a:t>
            </a:r>
            <a:r>
              <a:rPr lang="en-US" dirty="0" err="1"/>
              <a:t>merah</a:t>
            </a:r>
            <a:r>
              <a:rPr lang="en-US" dirty="0"/>
              <a:t> dan </a:t>
            </a:r>
            <a:r>
              <a:rPr lang="en-US" dirty="0" err="1"/>
              <a:t>hijau</a:t>
            </a:r>
            <a:r>
              <a:rPr lang="en-US" dirty="0"/>
              <a:t>)</a:t>
            </a:r>
          </a:p>
          <a:p>
            <a:pPr marL="628650" lvl="1" indent="9525">
              <a:buNone/>
            </a:pPr>
            <a:r>
              <a:rPr lang="en-US" dirty="0"/>
              <a:t>2. </a:t>
            </a:r>
            <a:r>
              <a:rPr lang="en-US" dirty="0" err="1"/>
              <a:t>Menyusuri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(</a:t>
            </a:r>
            <a:r>
              <a:rPr lang="en-US" dirty="0" err="1"/>
              <a:t>kolam</a:t>
            </a:r>
            <a:r>
              <a:rPr lang="en-US" dirty="0"/>
              <a:t>)</a:t>
            </a:r>
          </a:p>
          <a:p>
            <a:pPr marL="628650" lvl="1" indent="9525">
              <a:buNone/>
            </a:pPr>
            <a:r>
              <a:rPr lang="en-US" dirty="0"/>
              <a:t>3. </a:t>
            </a:r>
            <a:r>
              <a:rPr lang="en-US" dirty="0" err="1"/>
              <a:t>Mengambil</a:t>
            </a:r>
            <a:r>
              <a:rPr lang="en-US" dirty="0"/>
              <a:t> photo </a:t>
            </a:r>
            <a:r>
              <a:rPr lang="en-US" dirty="0" err="1"/>
              <a:t>magrove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(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)</a:t>
            </a:r>
          </a:p>
          <a:p>
            <a:pPr marL="628650" lvl="1" indent="9525">
              <a:buNone/>
            </a:pPr>
            <a:r>
              <a:rPr lang="en-US" dirty="0"/>
              <a:t>4. </a:t>
            </a:r>
            <a:r>
              <a:rPr lang="en-US" dirty="0" err="1"/>
              <a:t>Mengambil</a:t>
            </a:r>
            <a:r>
              <a:rPr lang="en-US" dirty="0"/>
              <a:t> photo ikan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(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)</a:t>
            </a:r>
          </a:p>
          <a:p>
            <a:pPr marL="628650" lvl="1" indent="9525">
              <a:buNone/>
            </a:pPr>
            <a:r>
              <a:rPr lang="en-US" dirty="0"/>
              <a:t>5. Melakukan </a:t>
            </a:r>
            <a:r>
              <a:rPr lang="en-US" dirty="0" err="1"/>
              <a:t>tambat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(docking pada </a:t>
            </a:r>
            <a:r>
              <a:rPr lang="en-US" dirty="0" err="1"/>
              <a:t>tempatnya</a:t>
            </a:r>
            <a:r>
              <a:rPr lang="en-US" dirty="0"/>
              <a:t>)</a:t>
            </a:r>
          </a:p>
          <a:p>
            <a:pPr marL="361950" lvl="1" indent="9525">
              <a:buNone/>
            </a:pPr>
            <a:r>
              <a:rPr lang="en-US" b="1" dirty="0"/>
              <a:t>c. Tanda </a:t>
            </a:r>
            <a:r>
              <a:rPr lang="en-US" b="1" dirty="0" err="1"/>
              <a:t>Pinalty</a:t>
            </a:r>
            <a:r>
              <a:rPr lang="en-US" b="1" dirty="0"/>
              <a:t> (P)</a:t>
            </a:r>
          </a:p>
          <a:p>
            <a:pPr marL="628650" lvl="1" indent="9525">
              <a:buNone/>
            </a:pPr>
            <a:r>
              <a:rPr lang="en-US" dirty="0"/>
              <a:t>1. </a:t>
            </a:r>
            <a:r>
              <a:rPr lang="en-US" dirty="0" err="1"/>
              <a:t>Menyentuh</a:t>
            </a:r>
            <a:r>
              <a:rPr lang="en-US" dirty="0"/>
              <a:t> bola </a:t>
            </a:r>
            <a:r>
              <a:rPr lang="en-US" dirty="0" err="1"/>
              <a:t>merah</a:t>
            </a:r>
            <a:r>
              <a:rPr lang="en-US" dirty="0"/>
              <a:t> dan </a:t>
            </a:r>
            <a:r>
              <a:rPr lang="en-US" dirty="0" err="1"/>
              <a:t>hijau</a:t>
            </a:r>
            <a:endParaRPr lang="en-US" dirty="0"/>
          </a:p>
          <a:p>
            <a:pPr marL="628650" lvl="1" indent="9525">
              <a:buNone/>
            </a:pPr>
            <a:r>
              <a:rPr lang="en-US" dirty="0"/>
              <a:t>2. </a:t>
            </a:r>
            <a:r>
              <a:rPr lang="en-US" dirty="0" err="1"/>
              <a:t>Menyentuh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atau </a:t>
            </a:r>
            <a:r>
              <a:rPr lang="en-US" dirty="0" err="1"/>
              <a:t>objek</a:t>
            </a:r>
            <a:r>
              <a:rPr lang="en-US" dirty="0"/>
              <a:t> lain</a:t>
            </a:r>
          </a:p>
          <a:p>
            <a:pPr marL="628650" lvl="1" indent="9525">
              <a:buNone/>
            </a:pPr>
            <a:r>
              <a:rPr lang="en-US" dirty="0"/>
              <a:t>3. </a:t>
            </a:r>
            <a:r>
              <a:rPr lang="en-US" dirty="0" err="1"/>
              <a:t>Menabrak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hijau</a:t>
            </a:r>
            <a:endParaRPr lang="en-US" dirty="0"/>
          </a:p>
          <a:p>
            <a:pPr marL="628650" lvl="1" indent="9525">
              <a:buNone/>
            </a:pPr>
            <a:r>
              <a:rPr lang="en-US" dirty="0"/>
              <a:t>4. </a:t>
            </a:r>
            <a:r>
              <a:rPr lang="en-US" dirty="0" err="1"/>
              <a:t>Menabrak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biru</a:t>
            </a:r>
            <a:endParaRPr lang="en-US" dirty="0"/>
          </a:p>
          <a:p>
            <a:pPr marL="628650" lvl="1" indent="9525">
              <a:buNone/>
            </a:pPr>
            <a:r>
              <a:rPr lang="en-US" dirty="0"/>
              <a:t>5.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dermaga</a:t>
            </a:r>
            <a:r>
              <a:rPr lang="en-US" dirty="0"/>
              <a:t> lain atau tidak pada </a:t>
            </a:r>
            <a:r>
              <a:rPr lang="en-US" dirty="0" err="1"/>
              <a:t>tempatnya</a:t>
            </a:r>
            <a:endParaRPr lang="en-US" dirty="0"/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1B818FF-A45D-A7E1-A9B4-912017A4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870AE-BCB2-C638-2853-17CCF87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50857-A6C1-3809-B1F3-2D5DDAC4B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s-ES" sz="4000" dirty="0">
                <a:solidFill>
                  <a:srgbClr val="FFFFFF"/>
                </a:solidFill>
              </a:rPr>
              <a:t>Lomba </a:t>
            </a:r>
            <a:r>
              <a:rPr lang="es-ES" sz="4000" dirty="0" err="1">
                <a:solidFill>
                  <a:srgbClr val="FFFFFF"/>
                </a:solidFill>
              </a:rPr>
              <a:t>Pembuatan</a:t>
            </a:r>
            <a:r>
              <a:rPr lang="es-ES" sz="4000" dirty="0">
                <a:solidFill>
                  <a:srgbClr val="FFFFFF"/>
                </a:solidFill>
              </a:rPr>
              <a:t> dan </a:t>
            </a:r>
            <a:r>
              <a:rPr lang="es-ES" sz="4000" dirty="0" err="1">
                <a:solidFill>
                  <a:srgbClr val="FFFFFF"/>
                </a:solidFill>
              </a:rPr>
              <a:t>Performa</a:t>
            </a:r>
            <a:r>
              <a:rPr lang="es-ES" sz="4000" dirty="0">
                <a:solidFill>
                  <a:srgbClr val="FFFFFF"/>
                </a:solidFill>
              </a:rPr>
              <a:t> </a:t>
            </a:r>
            <a:r>
              <a:rPr lang="es-ES" sz="4000" dirty="0" err="1">
                <a:solidFill>
                  <a:srgbClr val="FFFFFF"/>
                </a:solidFill>
              </a:rPr>
              <a:t>Prototype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Autonomous Surface Vessel (ASV)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D9FCA-5905-7DAC-CF1D-DB518A92F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PPNS, Surabaya, 08 Juli 2024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hdnurhadi@its.ac.id </a:t>
            </a:r>
            <a:r>
              <a:rPr lang="en-US" sz="1400" dirty="0">
                <a:solidFill>
                  <a:srgbClr val="FFFFFF"/>
                </a:solidFill>
              </a:rPr>
              <a:t>| Hendro Nurhadi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DE3B9-C5B7-2EB1-E0AD-DED92C6C0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5588347" y="1014647"/>
            <a:ext cx="5608320" cy="5608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A06B2-2F4C-8755-8F5A-37DEE426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3" y="10140"/>
            <a:ext cx="9830243" cy="1709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3094E-54E5-F2F7-276C-B2F0081B7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347" y="5888447"/>
            <a:ext cx="4164329" cy="93580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0C8DDA-D39E-97D6-F656-D993FE1F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07FA-F9D0-3C69-8F19-50C450F1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280"/>
            <a:ext cx="10515600" cy="917408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Pedoman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3B64-6BCD-2C4E-96C5-B1D7394E3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Jika </a:t>
            </a:r>
            <a:r>
              <a:rPr lang="en-US" sz="2000" dirty="0" err="1"/>
              <a:t>berhasil</a:t>
            </a:r>
            <a:r>
              <a:rPr lang="en-US" sz="2000" dirty="0"/>
              <a:t> </a:t>
            </a:r>
            <a:r>
              <a:rPr lang="en-US" sz="2000" dirty="0" err="1"/>
              <a:t>melintasi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lintasan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100 point.</a:t>
            </a:r>
          </a:p>
          <a:p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menyentuh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pinalty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pengurangan</a:t>
            </a:r>
            <a:r>
              <a:rPr lang="en-US" sz="2000" dirty="0"/>
              <a:t> 5 poin.</a:t>
            </a:r>
          </a:p>
          <a:p>
            <a:r>
              <a:rPr lang="en-US" sz="2000" dirty="0" err="1"/>
              <a:t>Maksimum</a:t>
            </a:r>
            <a:r>
              <a:rPr lang="en-US" sz="2000" dirty="0"/>
              <a:t> </a:t>
            </a:r>
            <a:r>
              <a:rPr lang="en-US" sz="2000" dirty="0" err="1"/>
              <a:t>pinalty</a:t>
            </a:r>
            <a:r>
              <a:rPr lang="en-US" sz="2000" dirty="0"/>
              <a:t> 5 kali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ketentuan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kapal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ke </a:t>
            </a:r>
            <a:r>
              <a:rPr lang="en-US" sz="2000" dirty="0" err="1"/>
              <a:t>awal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Berdasarkan</a:t>
            </a:r>
            <a:r>
              <a:rPr lang="en-US" sz="2000" dirty="0"/>
              <a:t> dua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total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performa</a:t>
            </a:r>
            <a:r>
              <a:rPr lang="en-US" sz="2000" dirty="0"/>
              <a:t> </a:t>
            </a:r>
            <a:r>
              <a:rPr lang="en-US" sz="2000" dirty="0" err="1"/>
              <a:t>kapal</a:t>
            </a:r>
            <a:r>
              <a:rPr lang="en-US" sz="2000" dirty="0"/>
              <a:t> </a:t>
            </a:r>
            <a:r>
              <a:rPr lang="en-US" sz="2000" dirty="0" err="1"/>
              <a:t>kendali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sebagai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1B818FF-A45D-A7E1-A9B4-912017A4D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870AE-BCB2-C638-2853-17CCF87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11813-3B20-A71D-4585-C37923ED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53" y="4001294"/>
            <a:ext cx="9255292" cy="13455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3A2DAD-DB4D-9871-0A64-653E8B9A7066}"/>
              </a:ext>
            </a:extLst>
          </p:cNvPr>
          <p:cNvSpPr/>
          <p:nvPr/>
        </p:nvSpPr>
        <p:spPr>
          <a:xfrm>
            <a:off x="838200" y="3866358"/>
            <a:ext cx="10639425" cy="158194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90E0407-1B71-5BE3-99E6-BD7562BA6459}"/>
              </a:ext>
            </a:extLst>
          </p:cNvPr>
          <p:cNvSpPr/>
          <p:nvPr/>
        </p:nvSpPr>
        <p:spPr>
          <a:xfrm rot="10800000">
            <a:off x="5676898" y="4438649"/>
            <a:ext cx="333375" cy="40957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889E6-B0E0-F0F3-5C54-0364569ED1F7}"/>
              </a:ext>
            </a:extLst>
          </p:cNvPr>
          <p:cNvSpPr txBox="1"/>
          <p:nvPr/>
        </p:nvSpPr>
        <p:spPr>
          <a:xfrm>
            <a:off x="838200" y="6056952"/>
            <a:ext cx="817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Penjelasan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dapat </a:t>
            </a:r>
            <a:r>
              <a:rPr lang="en-US" dirty="0" err="1"/>
              <a:t>ditemukan</a:t>
            </a:r>
            <a:r>
              <a:rPr lang="en-US" dirty="0"/>
              <a:t> di Buku </a:t>
            </a:r>
            <a:r>
              <a:rPr lang="en-US" dirty="0" err="1"/>
              <a:t>Pedoman</a:t>
            </a:r>
            <a:r>
              <a:rPr lang="en-US" dirty="0"/>
              <a:t> KKI 2024 </a:t>
            </a:r>
            <a:r>
              <a:rPr lang="en-US" dirty="0" err="1"/>
              <a:t>bagian</a:t>
            </a:r>
            <a:r>
              <a:rPr lang="en-US" dirty="0"/>
              <a:t> ASV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4DEE6E-C5D8-5B26-45C9-B82773D049A6}"/>
              </a:ext>
            </a:extLst>
          </p:cNvPr>
          <p:cNvCxnSpPr/>
          <p:nvPr/>
        </p:nvCxnSpPr>
        <p:spPr>
          <a:xfrm>
            <a:off x="838200" y="6056952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62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91804-A1EB-9235-ABFA-13648BFB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21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7AD5A62-1568-0144-1D5E-275AA4D29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F496C75-AE07-8282-BF5B-61402C7A7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704" y="1304925"/>
            <a:ext cx="10964591" cy="4248149"/>
          </a:xfr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2E502F-5686-A703-4EE1-62CB55CE10C0}"/>
              </a:ext>
            </a:extLst>
          </p:cNvPr>
          <p:cNvCxnSpPr/>
          <p:nvPr/>
        </p:nvCxnSpPr>
        <p:spPr>
          <a:xfrm>
            <a:off x="623229" y="2181225"/>
            <a:ext cx="0" cy="3362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57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1740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16981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915688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916117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169667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E6C89F-5038-63EE-A21B-2E155BCB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1736392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TERIMA KASIH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5397446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2550068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B24F8-DB2F-EF97-3EA8-EB3CD148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7373072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F83EEF-31E3-44FD-8C61-319C1E5BAB2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CB96724-672C-95EF-55DE-7BAE6E694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4B13-C70B-339B-37C3-F78742ED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DC72-3F69-162C-ADDD-F2B76F0E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3AFAF-1617-3CD9-5350-1662E952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26241-DE0A-9812-DDAF-016B34F6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2"/>
            <a:ext cx="12192000" cy="6817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7795D8-E9B9-C4D8-BE62-EC7303D300C1}"/>
              </a:ext>
            </a:extLst>
          </p:cNvPr>
          <p:cNvSpPr txBox="1"/>
          <p:nvPr/>
        </p:nvSpPr>
        <p:spPr>
          <a:xfrm rot="21193923">
            <a:off x="5048250" y="2995288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1.5km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94AA40-B822-B425-A8E9-4FFAFE626F95}"/>
              </a:ext>
            </a:extLst>
          </p:cNvPr>
          <p:cNvSpPr/>
          <p:nvPr/>
        </p:nvSpPr>
        <p:spPr>
          <a:xfrm>
            <a:off x="6505575" y="2628900"/>
            <a:ext cx="1971675" cy="571500"/>
          </a:xfrm>
          <a:prstGeom prst="round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93445B-AE50-EE3B-5703-DADC9BE42DD7}"/>
              </a:ext>
            </a:extLst>
          </p:cNvPr>
          <p:cNvSpPr/>
          <p:nvPr/>
        </p:nvSpPr>
        <p:spPr>
          <a:xfrm>
            <a:off x="2262187" y="3249612"/>
            <a:ext cx="1971675" cy="571500"/>
          </a:xfrm>
          <a:prstGeom prst="round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6CEFB-1709-EAD3-6ADE-439B98EAEE85}"/>
              </a:ext>
            </a:extLst>
          </p:cNvPr>
          <p:cNvCxnSpPr>
            <a:cxnSpLocks/>
          </p:cNvCxnSpPr>
          <p:nvPr/>
        </p:nvCxnSpPr>
        <p:spPr>
          <a:xfrm flipV="1">
            <a:off x="3028950" y="3019425"/>
            <a:ext cx="4933950" cy="66675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289C29C-2391-F57B-5BB6-CB73F7CD5E51}"/>
              </a:ext>
            </a:extLst>
          </p:cNvPr>
          <p:cNvSpPr txBox="1">
            <a:spLocks/>
          </p:cNvSpPr>
          <p:nvPr/>
        </p:nvSpPr>
        <p:spPr>
          <a:xfrm>
            <a:off x="838200" y="917408"/>
            <a:ext cx="10515600" cy="773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Lokasi KKI ASV</a:t>
            </a:r>
            <a:endParaRPr lang="en-US" dirty="0"/>
          </a:p>
        </p:txBody>
      </p:sp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C8075C22-8089-F966-5A5E-59BF9B254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AEE93-A86C-5ECD-BA34-88E7E8C6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1407466"/>
            <a:ext cx="1028700" cy="1168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BD991-76EE-3AFC-2550-E6DF31A61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062" y="2041695"/>
            <a:ext cx="1419225" cy="117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7A30-4B68-A370-B814-65143500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08"/>
            <a:ext cx="10515600" cy="773280"/>
          </a:xfrm>
        </p:spPr>
        <p:txBody>
          <a:bodyPr/>
          <a:lstStyle/>
          <a:p>
            <a:r>
              <a:rPr lang="en-US" dirty="0"/>
              <a:t>Lokasi KKI ASV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050D-32A1-0BA7-C21E-5C8B0C6F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16075"/>
            <a:ext cx="4914900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Kolam </a:t>
            </a:r>
            <a:r>
              <a:rPr lang="en-US" b="1" dirty="0" err="1"/>
              <a:t>Renang</a:t>
            </a:r>
            <a:r>
              <a:rPr lang="en-US" b="1" dirty="0"/>
              <a:t> KONI</a:t>
            </a:r>
            <a:br>
              <a:rPr lang="en-US" b="1" dirty="0"/>
            </a:br>
            <a:r>
              <a:rPr lang="en-US" b="1" dirty="0"/>
              <a:t>Surabaya, </a:t>
            </a:r>
            <a:r>
              <a:rPr lang="en-US" b="1" dirty="0" err="1"/>
              <a:t>Jawa</a:t>
            </a:r>
            <a:r>
              <a:rPr lang="en-US" b="1" dirty="0"/>
              <a:t> Timur</a:t>
            </a:r>
          </a:p>
          <a:p>
            <a:r>
              <a:rPr lang="en-US" dirty="0"/>
              <a:t>Address:</a:t>
            </a:r>
            <a:br>
              <a:rPr lang="en-US" dirty="0"/>
            </a:br>
            <a:r>
              <a:rPr lang="en-US" sz="2200" dirty="0" err="1"/>
              <a:t>Kertajaya</a:t>
            </a:r>
            <a:r>
              <a:rPr lang="en-US" sz="2200" dirty="0"/>
              <a:t> Indah Timur I No.4, </a:t>
            </a:r>
            <a:r>
              <a:rPr lang="en-US" sz="2200" dirty="0" err="1"/>
              <a:t>Manyar</a:t>
            </a:r>
            <a:r>
              <a:rPr lang="en-US" sz="2200" dirty="0"/>
              <a:t> </a:t>
            </a:r>
            <a:r>
              <a:rPr lang="en-US" sz="2200" dirty="0" err="1"/>
              <a:t>Sabrangan</a:t>
            </a:r>
            <a:r>
              <a:rPr lang="en-US" sz="2200" dirty="0"/>
              <a:t>, </a:t>
            </a:r>
            <a:r>
              <a:rPr lang="en-US" sz="2200" dirty="0" err="1"/>
              <a:t>Kec</a:t>
            </a:r>
            <a:r>
              <a:rPr lang="en-US" sz="2200" dirty="0"/>
              <a:t>. </a:t>
            </a:r>
            <a:r>
              <a:rPr lang="en-US" sz="2200" dirty="0" err="1"/>
              <a:t>Mulyorejo</a:t>
            </a:r>
            <a:r>
              <a:rPr lang="en-US" sz="2200" dirty="0"/>
              <a:t>, Surabaya, </a:t>
            </a:r>
            <a:r>
              <a:rPr lang="en-US" sz="2200" dirty="0" err="1"/>
              <a:t>Jawa</a:t>
            </a:r>
            <a:r>
              <a:rPr lang="en-US" sz="2200" dirty="0"/>
              <a:t> Timur 60116</a:t>
            </a:r>
          </a:p>
          <a:p>
            <a:r>
              <a:rPr lang="en-US" dirty="0"/>
              <a:t>Plus Code: </a:t>
            </a:r>
            <a:br>
              <a:rPr lang="en-US" dirty="0"/>
            </a:br>
            <a:r>
              <a:rPr lang="en-US" sz="2200" dirty="0"/>
              <a:t>PQCH+5J </a:t>
            </a:r>
            <a:r>
              <a:rPr lang="en-US" sz="2200" dirty="0" err="1"/>
              <a:t>Manyar</a:t>
            </a:r>
            <a:r>
              <a:rPr lang="en-US" sz="2200" dirty="0"/>
              <a:t> </a:t>
            </a:r>
            <a:r>
              <a:rPr lang="en-US" sz="2200" dirty="0" err="1"/>
              <a:t>Sabrangan</a:t>
            </a:r>
            <a:r>
              <a:rPr lang="en-US" sz="2200" dirty="0"/>
              <a:t>, Surabaya, East Java</a:t>
            </a:r>
          </a:p>
          <a:p>
            <a:r>
              <a:rPr lang="en-US" dirty="0"/>
              <a:t>Coordinate: </a:t>
            </a:r>
            <a:br>
              <a:rPr lang="en-US" dirty="0"/>
            </a:br>
            <a:r>
              <a:rPr lang="en-US" sz="2200" dirty="0"/>
              <a:t>-7.2791987160082785, 112.77894192633251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F5FC7-8D85-D58B-1096-D75113CC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DC7849D-F9EE-CB89-94AA-6BD3C2687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21486-8827-2A8C-973B-C546CC01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917407"/>
            <a:ext cx="6372225" cy="51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A983286-43AC-36FE-ACFE-558A249B8894}"/>
              </a:ext>
            </a:extLst>
          </p:cNvPr>
          <p:cNvGrpSpPr/>
          <p:nvPr/>
        </p:nvGrpSpPr>
        <p:grpSpPr>
          <a:xfrm>
            <a:off x="986237" y="1825625"/>
            <a:ext cx="5051874" cy="4351338"/>
            <a:chOff x="6096000" y="1076319"/>
            <a:chExt cx="5391149" cy="510063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933DA4A-818F-9358-0B88-4AEDE7266FC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76450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7830178-ACFC-FB62-99F1-4F01AC8E3D6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124200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D70CEF1-BC4B-E84F-51F6-8D8A3435729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181475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35D3472-8D84-F33F-E7F7-D703A70BBBE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29225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FAF283B-364F-BDF9-300A-CDB02E0E71DF}"/>
                </a:ext>
              </a:extLst>
            </p:cNvPr>
            <p:cNvGrpSpPr/>
            <p:nvPr/>
          </p:nvGrpSpPr>
          <p:grpSpPr>
            <a:xfrm rot="5400000">
              <a:off x="6241252" y="2050249"/>
              <a:ext cx="5100635" cy="3152775"/>
              <a:chOff x="6248400" y="2228850"/>
              <a:chExt cx="5391149" cy="3152775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22F0802D-17A3-495A-C2E4-B1EAC2DB4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2228850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831E4A42-BA06-6755-DF62-1888ED7A9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3276600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84D53F5-6CBD-49B3-4E7E-3440FA2A54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4333875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D0FE077-A26F-C24A-4469-1D494A4C13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5381625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48BF2DE-44C1-BB2E-62B6-8DCFF368A737}"/>
              </a:ext>
            </a:extLst>
          </p:cNvPr>
          <p:cNvGrpSpPr/>
          <p:nvPr/>
        </p:nvGrpSpPr>
        <p:grpSpPr>
          <a:xfrm>
            <a:off x="6030028" y="1825625"/>
            <a:ext cx="5076123" cy="4351338"/>
            <a:chOff x="6096000" y="1076319"/>
            <a:chExt cx="5391149" cy="5100635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A3A3364-22FE-50E6-CADC-335A9A2920D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76450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7B43ED3-3D09-1DE5-862E-34F76F9DA56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124200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5C25256-1432-D26A-90E1-65589A323A4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181475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68A08A8-4F22-E23B-A38A-AEFD527DF3A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29225"/>
              <a:ext cx="5391149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31C222A-93AC-B47D-1AE5-B111D7A76C5C}"/>
                </a:ext>
              </a:extLst>
            </p:cNvPr>
            <p:cNvGrpSpPr/>
            <p:nvPr/>
          </p:nvGrpSpPr>
          <p:grpSpPr>
            <a:xfrm rot="5400000">
              <a:off x="6241252" y="2050249"/>
              <a:ext cx="5100635" cy="3152775"/>
              <a:chOff x="6248400" y="2228850"/>
              <a:chExt cx="5391149" cy="3152775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0F5B98F-2346-39AD-9042-D687E7A50D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2228850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38BBB4D-81B9-22CF-76F3-E0AE023FF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3276600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1F9CD2D-66B2-FE38-CF75-425ED1B88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4333875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DC67951-0D9A-16AC-B405-A6F907864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5381625"/>
                <a:ext cx="539114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F8A017-26E8-E4D8-8B13-B83EF40A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539"/>
            <a:ext cx="10515600" cy="866149"/>
          </a:xfrm>
        </p:spPr>
        <p:txBody>
          <a:bodyPr/>
          <a:lstStyle/>
          <a:p>
            <a:r>
              <a:rPr lang="en-US" dirty="0"/>
              <a:t>ASV | Kolam </a:t>
            </a:r>
            <a:r>
              <a:rPr lang="en-US" dirty="0" err="1"/>
              <a:t>Renang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3E2A-FC25-AE06-C4FB-16D8B01D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37" y="1825625"/>
            <a:ext cx="10119914" cy="4351338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Kedalaman</a:t>
            </a:r>
            <a:r>
              <a:rPr lang="en-US" sz="1400" dirty="0"/>
              <a:t> 3m </a:t>
            </a:r>
            <a:r>
              <a:rPr lang="en-US" sz="1400" dirty="0">
                <a:sym typeface="Wingdings" panose="05000000000000000000" pitchFamily="2" charset="2"/>
              </a:rPr>
              <a:t> 1.5m</a:t>
            </a:r>
            <a:endParaRPr lang="en-US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B32CEB-0E84-C706-9976-4352DE2B79EC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>
            <a:off x="6046194" y="1825625"/>
            <a:ext cx="0" cy="4351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001FE-0FD8-9FBE-0AA8-B34087F6C233}"/>
              </a:ext>
            </a:extLst>
          </p:cNvPr>
          <p:cNvGrpSpPr/>
          <p:nvPr/>
        </p:nvGrpSpPr>
        <p:grpSpPr>
          <a:xfrm rot="10800000">
            <a:off x="1428749" y="2299350"/>
            <a:ext cx="4207703" cy="3692512"/>
            <a:chOff x="2906648" y="3539613"/>
            <a:chExt cx="2039442" cy="24256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9BA7CA-9BFF-676B-6DE7-609DCD257AAD}"/>
                </a:ext>
              </a:extLst>
            </p:cNvPr>
            <p:cNvGrpSpPr/>
            <p:nvPr/>
          </p:nvGrpSpPr>
          <p:grpSpPr>
            <a:xfrm>
              <a:off x="2906648" y="3778250"/>
              <a:ext cx="2039442" cy="2187050"/>
              <a:chOff x="2906648" y="3778250"/>
              <a:chExt cx="2039442" cy="218705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4AF45B0-2E9D-0C4B-D488-6BE39D270EBA}"/>
                  </a:ext>
                </a:extLst>
              </p:cNvPr>
              <p:cNvGrpSpPr/>
              <p:nvPr/>
            </p:nvGrpSpPr>
            <p:grpSpPr>
              <a:xfrm>
                <a:off x="4787684" y="4465875"/>
                <a:ext cx="158406" cy="45719"/>
                <a:chOff x="2741706" y="2141676"/>
                <a:chExt cx="158406" cy="45719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6E439A5-F538-C6A5-939B-D00472CDD918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FFFE31E-D0DF-3979-D8F8-E3F492DB710A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26B72FA-6414-415D-509A-C7D68CAA2990}"/>
                  </a:ext>
                </a:extLst>
              </p:cNvPr>
              <p:cNvGrpSpPr/>
              <p:nvPr/>
            </p:nvGrpSpPr>
            <p:grpSpPr>
              <a:xfrm rot="16200000">
                <a:off x="3587780" y="5863237"/>
                <a:ext cx="158406" cy="45719"/>
                <a:chOff x="2741706" y="2141676"/>
                <a:chExt cx="158406" cy="45719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1657B35-62B9-6BE1-59E2-E808698FD290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A97D54D-AEF9-5F19-427E-AE7B10552605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DEEE612-3DAE-A6FF-8251-31C95FEF24A5}"/>
                  </a:ext>
                </a:extLst>
              </p:cNvPr>
              <p:cNvGrpSpPr/>
              <p:nvPr/>
            </p:nvGrpSpPr>
            <p:grpSpPr>
              <a:xfrm>
                <a:off x="4787684" y="4888135"/>
                <a:ext cx="158406" cy="45719"/>
                <a:chOff x="2741706" y="2141676"/>
                <a:chExt cx="158406" cy="4571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D22C02E-AAD1-8680-E470-972C58891DC5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C60A525-DB38-9976-3E1C-EA34685CE87A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0CABABE-8543-79C7-6375-ACCA0DB847F4}"/>
                  </a:ext>
                </a:extLst>
              </p:cNvPr>
              <p:cNvGrpSpPr/>
              <p:nvPr/>
            </p:nvGrpSpPr>
            <p:grpSpPr>
              <a:xfrm>
                <a:off x="3049145" y="4716739"/>
                <a:ext cx="158406" cy="45719"/>
                <a:chOff x="2741706" y="2141676"/>
                <a:chExt cx="158406" cy="45719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FE7C4A0-A253-AF24-FA13-2EE52D3E56FA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73073D56-A2AE-4512-C0AB-6985AAA6D0D3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C1B2CD7-17EC-D2F9-459F-CB3D91C229A1}"/>
                  </a:ext>
                </a:extLst>
              </p:cNvPr>
              <p:cNvGrpSpPr/>
              <p:nvPr/>
            </p:nvGrpSpPr>
            <p:grpSpPr>
              <a:xfrm>
                <a:off x="2906648" y="5067737"/>
                <a:ext cx="158406" cy="45719"/>
                <a:chOff x="2741706" y="2141676"/>
                <a:chExt cx="158406" cy="45719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63A9C590-9D0E-00E8-3203-ED6E5E91B522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219AA28-05AD-C831-44F8-B3B56C6105EB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A2907A5-194C-9AD3-11A7-D4930B407558}"/>
                  </a:ext>
                </a:extLst>
              </p:cNvPr>
              <p:cNvGrpSpPr/>
              <p:nvPr/>
            </p:nvGrpSpPr>
            <p:grpSpPr>
              <a:xfrm>
                <a:off x="4691875" y="5347937"/>
                <a:ext cx="158406" cy="45719"/>
                <a:chOff x="2741706" y="2141676"/>
                <a:chExt cx="158406" cy="45719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E781C3D-4FA6-D91F-1B45-1D11015430DB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6BDE34C-566C-AC58-81A8-377AAF3EF5A9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2F27997-22A8-B116-6E9C-E021594CEB1B}"/>
                  </a:ext>
                </a:extLst>
              </p:cNvPr>
              <p:cNvGrpSpPr/>
              <p:nvPr/>
            </p:nvGrpSpPr>
            <p:grpSpPr>
              <a:xfrm>
                <a:off x="2976651" y="4388600"/>
                <a:ext cx="158406" cy="45719"/>
                <a:chOff x="2741706" y="2141676"/>
                <a:chExt cx="158406" cy="45719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9FD0137-480C-9054-56AD-8ACAC23725CC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001B99A-BB11-D1E8-7E35-C0FCCA9AB12B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99D2E7A-85DF-11F1-0611-A494F16FAFAE}"/>
                  </a:ext>
                </a:extLst>
              </p:cNvPr>
              <p:cNvGrpSpPr/>
              <p:nvPr/>
            </p:nvGrpSpPr>
            <p:grpSpPr>
              <a:xfrm rot="16200000">
                <a:off x="3907133" y="5861147"/>
                <a:ext cx="158406" cy="45719"/>
                <a:chOff x="2741706" y="2141676"/>
                <a:chExt cx="158406" cy="45719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59CE7E9-B17F-BB53-39CA-EFD833EDF27F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5666D5E-D2DE-B8E0-619A-9C0985FB4C72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77A85E0-60B6-F07E-130F-3A54C17E4BDF}"/>
                  </a:ext>
                </a:extLst>
              </p:cNvPr>
              <p:cNvGrpSpPr/>
              <p:nvPr/>
            </p:nvGrpSpPr>
            <p:grpSpPr>
              <a:xfrm rot="16200000">
                <a:off x="3748209" y="5863236"/>
                <a:ext cx="158406" cy="45719"/>
                <a:chOff x="2741706" y="2141676"/>
                <a:chExt cx="158406" cy="45719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AF5FD15-452C-137D-E54B-529178F6A886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30C128EF-F323-30FD-D2F8-D1A8F114FFBC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5939AE5-7A95-E3E9-8DFD-9EFAEAFA78E2}"/>
                  </a:ext>
                </a:extLst>
              </p:cNvPr>
              <p:cNvGrpSpPr/>
              <p:nvPr/>
            </p:nvGrpSpPr>
            <p:grpSpPr>
              <a:xfrm rot="16200000">
                <a:off x="4055026" y="5861147"/>
                <a:ext cx="158406" cy="45719"/>
                <a:chOff x="2741706" y="2141676"/>
                <a:chExt cx="158406" cy="45719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DAC6353-46BA-8141-88C5-C4C845C20C94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B62DF98-830A-471C-12F3-D90AB7A2BCA2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F5E6B00-0729-EEAE-4499-6AAA27FCEBF9}"/>
                  </a:ext>
                </a:extLst>
              </p:cNvPr>
              <p:cNvSpPr/>
              <p:nvPr/>
            </p:nvSpPr>
            <p:spPr>
              <a:xfrm>
                <a:off x="4737594" y="4064000"/>
                <a:ext cx="66968" cy="4571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4736AEF-FD80-A6B8-18E5-ADB815ADB622}"/>
                  </a:ext>
                </a:extLst>
              </p:cNvPr>
              <p:cNvSpPr/>
              <p:nvPr/>
            </p:nvSpPr>
            <p:spPr>
              <a:xfrm>
                <a:off x="4566144" y="3778250"/>
                <a:ext cx="6696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7B7584B-5A13-4A79-D47B-7D6BEFFCA51B}"/>
                </a:ext>
              </a:extLst>
            </p:cNvPr>
            <p:cNvSpPr/>
            <p:nvPr/>
          </p:nvSpPr>
          <p:spPr>
            <a:xfrm>
              <a:off x="2957052" y="3539613"/>
              <a:ext cx="1939943" cy="2381864"/>
            </a:xfrm>
            <a:custGeom>
              <a:avLst/>
              <a:gdLst>
                <a:gd name="connsiteX0" fmla="*/ 22122 w 1939943"/>
                <a:gd name="connsiteY0" fmla="*/ 14748 h 2381864"/>
                <a:gd name="connsiteX1" fmla="*/ 29496 w 1939943"/>
                <a:gd name="connsiteY1" fmla="*/ 353961 h 2381864"/>
                <a:gd name="connsiteX2" fmla="*/ 36871 w 1939943"/>
                <a:gd name="connsiteY2" fmla="*/ 376084 h 2381864"/>
                <a:gd name="connsiteX3" fmla="*/ 51619 w 1939943"/>
                <a:gd name="connsiteY3" fmla="*/ 442452 h 2381864"/>
                <a:gd name="connsiteX4" fmla="*/ 58993 w 1939943"/>
                <a:gd name="connsiteY4" fmla="*/ 523568 h 2381864"/>
                <a:gd name="connsiteX5" fmla="*/ 66367 w 1939943"/>
                <a:gd name="connsiteY5" fmla="*/ 560439 h 2381864"/>
                <a:gd name="connsiteX6" fmla="*/ 73742 w 1939943"/>
                <a:gd name="connsiteY6" fmla="*/ 789039 h 2381864"/>
                <a:gd name="connsiteX7" fmla="*/ 95864 w 1939943"/>
                <a:gd name="connsiteY7" fmla="*/ 862781 h 2381864"/>
                <a:gd name="connsiteX8" fmla="*/ 103238 w 1939943"/>
                <a:gd name="connsiteY8" fmla="*/ 907026 h 2381864"/>
                <a:gd name="connsiteX9" fmla="*/ 110613 w 1939943"/>
                <a:gd name="connsiteY9" fmla="*/ 943897 h 2381864"/>
                <a:gd name="connsiteX10" fmla="*/ 125361 w 1939943"/>
                <a:gd name="connsiteY10" fmla="*/ 1032387 h 2381864"/>
                <a:gd name="connsiteX11" fmla="*/ 132735 w 1939943"/>
                <a:gd name="connsiteY11" fmla="*/ 1054510 h 2381864"/>
                <a:gd name="connsiteX12" fmla="*/ 140109 w 1939943"/>
                <a:gd name="connsiteY12" fmla="*/ 1084006 h 2381864"/>
                <a:gd name="connsiteX13" fmla="*/ 154858 w 1939943"/>
                <a:gd name="connsiteY13" fmla="*/ 1157748 h 2381864"/>
                <a:gd name="connsiteX14" fmla="*/ 169606 w 1939943"/>
                <a:gd name="connsiteY14" fmla="*/ 1209368 h 2381864"/>
                <a:gd name="connsiteX15" fmla="*/ 154858 w 1939943"/>
                <a:gd name="connsiteY15" fmla="*/ 1275735 h 2381864"/>
                <a:gd name="connsiteX16" fmla="*/ 140109 w 1939943"/>
                <a:gd name="connsiteY16" fmla="*/ 1290484 h 2381864"/>
                <a:gd name="connsiteX17" fmla="*/ 117987 w 1939943"/>
                <a:gd name="connsiteY17" fmla="*/ 1334729 h 2381864"/>
                <a:gd name="connsiteX18" fmla="*/ 88490 w 1939943"/>
                <a:gd name="connsiteY18" fmla="*/ 1364226 h 2381864"/>
                <a:gd name="connsiteX19" fmla="*/ 81116 w 1939943"/>
                <a:gd name="connsiteY19" fmla="*/ 1393722 h 2381864"/>
                <a:gd name="connsiteX20" fmla="*/ 73742 w 1939943"/>
                <a:gd name="connsiteY20" fmla="*/ 1437968 h 2381864"/>
                <a:gd name="connsiteX21" fmla="*/ 58993 w 1939943"/>
                <a:gd name="connsiteY21" fmla="*/ 1482213 h 2381864"/>
                <a:gd name="connsiteX22" fmla="*/ 51619 w 1939943"/>
                <a:gd name="connsiteY22" fmla="*/ 1504335 h 2381864"/>
                <a:gd name="connsiteX23" fmla="*/ 44245 w 1939943"/>
                <a:gd name="connsiteY23" fmla="*/ 1526458 h 2381864"/>
                <a:gd name="connsiteX24" fmla="*/ 0 w 1939943"/>
                <a:gd name="connsiteY24" fmla="*/ 1585452 h 2381864"/>
                <a:gd name="connsiteX25" fmla="*/ 7374 w 1939943"/>
                <a:gd name="connsiteY25" fmla="*/ 1644445 h 2381864"/>
                <a:gd name="connsiteX26" fmla="*/ 22122 w 1939943"/>
                <a:gd name="connsiteY26" fmla="*/ 1740310 h 2381864"/>
                <a:gd name="connsiteX27" fmla="*/ 44245 w 1939943"/>
                <a:gd name="connsiteY27" fmla="*/ 1865671 h 2381864"/>
                <a:gd name="connsiteX28" fmla="*/ 51619 w 1939943"/>
                <a:gd name="connsiteY28" fmla="*/ 1887793 h 2381864"/>
                <a:gd name="connsiteX29" fmla="*/ 58993 w 1939943"/>
                <a:gd name="connsiteY29" fmla="*/ 1909916 h 2381864"/>
                <a:gd name="connsiteX30" fmla="*/ 73742 w 1939943"/>
                <a:gd name="connsiteY30" fmla="*/ 1924664 h 2381864"/>
                <a:gd name="connsiteX31" fmla="*/ 103238 w 1939943"/>
                <a:gd name="connsiteY31" fmla="*/ 1968910 h 2381864"/>
                <a:gd name="connsiteX32" fmla="*/ 132735 w 1939943"/>
                <a:gd name="connsiteY32" fmla="*/ 2005781 h 2381864"/>
                <a:gd name="connsiteX33" fmla="*/ 162232 w 1939943"/>
                <a:gd name="connsiteY33" fmla="*/ 2042652 h 2381864"/>
                <a:gd name="connsiteX34" fmla="*/ 169606 w 1939943"/>
                <a:gd name="connsiteY34" fmla="*/ 2064774 h 2381864"/>
                <a:gd name="connsiteX35" fmla="*/ 213851 w 1939943"/>
                <a:gd name="connsiteY35" fmla="*/ 2101645 h 2381864"/>
                <a:gd name="connsiteX36" fmla="*/ 243348 w 1939943"/>
                <a:gd name="connsiteY36" fmla="*/ 2131142 h 2381864"/>
                <a:gd name="connsiteX37" fmla="*/ 258096 w 1939943"/>
                <a:gd name="connsiteY37" fmla="*/ 2153264 h 2381864"/>
                <a:gd name="connsiteX38" fmla="*/ 280219 w 1939943"/>
                <a:gd name="connsiteY38" fmla="*/ 2168013 h 2381864"/>
                <a:gd name="connsiteX39" fmla="*/ 294967 w 1939943"/>
                <a:gd name="connsiteY39" fmla="*/ 2190135 h 2381864"/>
                <a:gd name="connsiteX40" fmla="*/ 302342 w 1939943"/>
                <a:gd name="connsiteY40" fmla="*/ 2212258 h 2381864"/>
                <a:gd name="connsiteX41" fmla="*/ 324464 w 1939943"/>
                <a:gd name="connsiteY41" fmla="*/ 2227006 h 2381864"/>
                <a:gd name="connsiteX42" fmla="*/ 361335 w 1939943"/>
                <a:gd name="connsiteY42" fmla="*/ 2263877 h 2381864"/>
                <a:gd name="connsiteX43" fmla="*/ 376083 w 1939943"/>
                <a:gd name="connsiteY43" fmla="*/ 2278626 h 2381864"/>
                <a:gd name="connsiteX44" fmla="*/ 420329 w 1939943"/>
                <a:gd name="connsiteY44" fmla="*/ 2308122 h 2381864"/>
                <a:gd name="connsiteX45" fmla="*/ 457200 w 1939943"/>
                <a:gd name="connsiteY45" fmla="*/ 2330245 h 2381864"/>
                <a:gd name="connsiteX46" fmla="*/ 479322 w 1939943"/>
                <a:gd name="connsiteY46" fmla="*/ 2344993 h 2381864"/>
                <a:gd name="connsiteX47" fmla="*/ 530942 w 1939943"/>
                <a:gd name="connsiteY47" fmla="*/ 2359742 h 2381864"/>
                <a:gd name="connsiteX48" fmla="*/ 553064 w 1939943"/>
                <a:gd name="connsiteY48" fmla="*/ 2367116 h 2381864"/>
                <a:gd name="connsiteX49" fmla="*/ 752167 w 1939943"/>
                <a:gd name="connsiteY49" fmla="*/ 2381864 h 2381864"/>
                <a:gd name="connsiteX50" fmla="*/ 1025013 w 1939943"/>
                <a:gd name="connsiteY50" fmla="*/ 2374490 h 2381864"/>
                <a:gd name="connsiteX51" fmla="*/ 1106129 w 1939943"/>
                <a:gd name="connsiteY51" fmla="*/ 2367116 h 2381864"/>
                <a:gd name="connsiteX52" fmla="*/ 1165122 w 1939943"/>
                <a:gd name="connsiteY52" fmla="*/ 2352368 h 2381864"/>
                <a:gd name="connsiteX53" fmla="*/ 1290483 w 1939943"/>
                <a:gd name="connsiteY53" fmla="*/ 2344993 h 2381864"/>
                <a:gd name="connsiteX54" fmla="*/ 1342103 w 1939943"/>
                <a:gd name="connsiteY54" fmla="*/ 2330245 h 2381864"/>
                <a:gd name="connsiteX55" fmla="*/ 1371600 w 1939943"/>
                <a:gd name="connsiteY55" fmla="*/ 2322871 h 2381864"/>
                <a:gd name="connsiteX56" fmla="*/ 1386348 w 1939943"/>
                <a:gd name="connsiteY56" fmla="*/ 2308122 h 2381864"/>
                <a:gd name="connsiteX57" fmla="*/ 1430593 w 1939943"/>
                <a:gd name="connsiteY57" fmla="*/ 2278626 h 2381864"/>
                <a:gd name="connsiteX58" fmla="*/ 1452716 w 1939943"/>
                <a:gd name="connsiteY58" fmla="*/ 2263877 h 2381864"/>
                <a:gd name="connsiteX59" fmla="*/ 1474838 w 1939943"/>
                <a:gd name="connsiteY59" fmla="*/ 2249129 h 2381864"/>
                <a:gd name="connsiteX60" fmla="*/ 1519083 w 1939943"/>
                <a:gd name="connsiteY60" fmla="*/ 2212258 h 2381864"/>
                <a:gd name="connsiteX61" fmla="*/ 1533832 w 1939943"/>
                <a:gd name="connsiteY61" fmla="*/ 2197510 h 2381864"/>
                <a:gd name="connsiteX62" fmla="*/ 1555954 w 1939943"/>
                <a:gd name="connsiteY62" fmla="*/ 2190135 h 2381864"/>
                <a:gd name="connsiteX63" fmla="*/ 1578077 w 1939943"/>
                <a:gd name="connsiteY63" fmla="*/ 2175387 h 2381864"/>
                <a:gd name="connsiteX64" fmla="*/ 1637071 w 1939943"/>
                <a:gd name="connsiteY64" fmla="*/ 2123768 h 2381864"/>
                <a:gd name="connsiteX65" fmla="*/ 1673942 w 1939943"/>
                <a:gd name="connsiteY65" fmla="*/ 2094271 h 2381864"/>
                <a:gd name="connsiteX66" fmla="*/ 1710813 w 1939943"/>
                <a:gd name="connsiteY66" fmla="*/ 2064774 h 2381864"/>
                <a:gd name="connsiteX67" fmla="*/ 1732935 w 1939943"/>
                <a:gd name="connsiteY67" fmla="*/ 2027903 h 2381864"/>
                <a:gd name="connsiteX68" fmla="*/ 1755058 w 1939943"/>
                <a:gd name="connsiteY68" fmla="*/ 1991032 h 2381864"/>
                <a:gd name="connsiteX69" fmla="*/ 1777180 w 1939943"/>
                <a:gd name="connsiteY69" fmla="*/ 1865671 h 2381864"/>
                <a:gd name="connsiteX70" fmla="*/ 1791929 w 1939943"/>
                <a:gd name="connsiteY70" fmla="*/ 1821426 h 2381864"/>
                <a:gd name="connsiteX71" fmla="*/ 1828800 w 1939943"/>
                <a:gd name="connsiteY71" fmla="*/ 1784555 h 2381864"/>
                <a:gd name="connsiteX72" fmla="*/ 1843548 w 1939943"/>
                <a:gd name="connsiteY72" fmla="*/ 1740310 h 2381864"/>
                <a:gd name="connsiteX73" fmla="*/ 1865671 w 1939943"/>
                <a:gd name="connsiteY73" fmla="*/ 1688690 h 2381864"/>
                <a:gd name="connsiteX74" fmla="*/ 1902542 w 1939943"/>
                <a:gd name="connsiteY74" fmla="*/ 1651819 h 2381864"/>
                <a:gd name="connsiteX75" fmla="*/ 1932038 w 1939943"/>
                <a:gd name="connsiteY75" fmla="*/ 1585452 h 2381864"/>
                <a:gd name="connsiteX76" fmla="*/ 1932038 w 1939943"/>
                <a:gd name="connsiteY76" fmla="*/ 1430593 h 2381864"/>
                <a:gd name="connsiteX77" fmla="*/ 1917290 w 1939943"/>
                <a:gd name="connsiteY77" fmla="*/ 1386348 h 2381864"/>
                <a:gd name="connsiteX78" fmla="*/ 1909916 w 1939943"/>
                <a:gd name="connsiteY78" fmla="*/ 1268361 h 2381864"/>
                <a:gd name="connsiteX79" fmla="*/ 1895167 w 1939943"/>
                <a:gd name="connsiteY79" fmla="*/ 1106129 h 2381864"/>
                <a:gd name="connsiteX80" fmla="*/ 1902542 w 1939943"/>
                <a:gd name="connsiteY80" fmla="*/ 1002890 h 2381864"/>
                <a:gd name="connsiteX81" fmla="*/ 1909916 w 1939943"/>
                <a:gd name="connsiteY81" fmla="*/ 943897 h 2381864"/>
                <a:gd name="connsiteX82" fmla="*/ 1917290 w 1939943"/>
                <a:gd name="connsiteY82" fmla="*/ 862781 h 2381864"/>
                <a:gd name="connsiteX83" fmla="*/ 1924664 w 1939943"/>
                <a:gd name="connsiteY83" fmla="*/ 759542 h 2381864"/>
                <a:gd name="connsiteX84" fmla="*/ 1932038 w 1939943"/>
                <a:gd name="connsiteY84" fmla="*/ 737419 h 2381864"/>
                <a:gd name="connsiteX85" fmla="*/ 1939413 w 1939943"/>
                <a:gd name="connsiteY85" fmla="*/ 707922 h 2381864"/>
                <a:gd name="connsiteX86" fmla="*/ 1917290 w 1939943"/>
                <a:gd name="connsiteY86" fmla="*/ 589935 h 2381864"/>
                <a:gd name="connsiteX87" fmla="*/ 1895167 w 1939943"/>
                <a:gd name="connsiteY87" fmla="*/ 567813 h 2381864"/>
                <a:gd name="connsiteX88" fmla="*/ 1865671 w 1939943"/>
                <a:gd name="connsiteY88" fmla="*/ 523568 h 2381864"/>
                <a:gd name="connsiteX89" fmla="*/ 1836174 w 1939943"/>
                <a:gd name="connsiteY89" fmla="*/ 479322 h 2381864"/>
                <a:gd name="connsiteX90" fmla="*/ 1821425 w 1939943"/>
                <a:gd name="connsiteY90" fmla="*/ 464574 h 2381864"/>
                <a:gd name="connsiteX91" fmla="*/ 1791929 w 1939943"/>
                <a:gd name="connsiteY91" fmla="*/ 420329 h 2381864"/>
                <a:gd name="connsiteX92" fmla="*/ 1762432 w 1939943"/>
                <a:gd name="connsiteY92" fmla="*/ 390832 h 2381864"/>
                <a:gd name="connsiteX93" fmla="*/ 1732935 w 1939943"/>
                <a:gd name="connsiteY93" fmla="*/ 353961 h 2381864"/>
                <a:gd name="connsiteX94" fmla="*/ 1710813 w 1939943"/>
                <a:gd name="connsiteY94" fmla="*/ 346587 h 2381864"/>
                <a:gd name="connsiteX95" fmla="*/ 1696064 w 1939943"/>
                <a:gd name="connsiteY95" fmla="*/ 331839 h 2381864"/>
                <a:gd name="connsiteX96" fmla="*/ 1555954 w 1939943"/>
                <a:gd name="connsiteY96" fmla="*/ 309716 h 2381864"/>
                <a:gd name="connsiteX97" fmla="*/ 1511709 w 1939943"/>
                <a:gd name="connsiteY97" fmla="*/ 294968 h 2381864"/>
                <a:gd name="connsiteX98" fmla="*/ 1482213 w 1939943"/>
                <a:gd name="connsiteY98" fmla="*/ 280219 h 2381864"/>
                <a:gd name="connsiteX99" fmla="*/ 1423219 w 1939943"/>
                <a:gd name="connsiteY99" fmla="*/ 272845 h 2381864"/>
                <a:gd name="connsiteX100" fmla="*/ 1401096 w 1939943"/>
                <a:gd name="connsiteY100" fmla="*/ 265471 h 2381864"/>
                <a:gd name="connsiteX101" fmla="*/ 1334729 w 1939943"/>
                <a:gd name="connsiteY101" fmla="*/ 250722 h 2381864"/>
                <a:gd name="connsiteX102" fmla="*/ 1312606 w 1939943"/>
                <a:gd name="connsiteY102" fmla="*/ 243348 h 2381864"/>
                <a:gd name="connsiteX103" fmla="*/ 1268361 w 1939943"/>
                <a:gd name="connsiteY103" fmla="*/ 221226 h 2381864"/>
                <a:gd name="connsiteX104" fmla="*/ 1246238 w 1939943"/>
                <a:gd name="connsiteY104" fmla="*/ 206477 h 2381864"/>
                <a:gd name="connsiteX105" fmla="*/ 1224116 w 1939943"/>
                <a:gd name="connsiteY105" fmla="*/ 199103 h 2381864"/>
                <a:gd name="connsiteX106" fmla="*/ 1179871 w 1939943"/>
                <a:gd name="connsiteY106" fmla="*/ 169606 h 2381864"/>
                <a:gd name="connsiteX107" fmla="*/ 1098754 w 1939943"/>
                <a:gd name="connsiteY107" fmla="*/ 132735 h 2381864"/>
                <a:gd name="connsiteX108" fmla="*/ 1069258 w 1939943"/>
                <a:gd name="connsiteY108" fmla="*/ 125361 h 2381864"/>
                <a:gd name="connsiteX109" fmla="*/ 1054509 w 1939943"/>
                <a:gd name="connsiteY109" fmla="*/ 110613 h 2381864"/>
                <a:gd name="connsiteX110" fmla="*/ 988142 w 1939943"/>
                <a:gd name="connsiteY110" fmla="*/ 88490 h 2381864"/>
                <a:gd name="connsiteX111" fmla="*/ 966019 w 1939943"/>
                <a:gd name="connsiteY111" fmla="*/ 81116 h 2381864"/>
                <a:gd name="connsiteX112" fmla="*/ 936522 w 1939943"/>
                <a:gd name="connsiteY112" fmla="*/ 73742 h 2381864"/>
                <a:gd name="connsiteX113" fmla="*/ 914400 w 1939943"/>
                <a:gd name="connsiteY113" fmla="*/ 66368 h 2381864"/>
                <a:gd name="connsiteX114" fmla="*/ 833283 w 1939943"/>
                <a:gd name="connsiteY114" fmla="*/ 51619 h 2381864"/>
                <a:gd name="connsiteX115" fmla="*/ 737419 w 1939943"/>
                <a:gd name="connsiteY115" fmla="*/ 44245 h 2381864"/>
                <a:gd name="connsiteX116" fmla="*/ 656303 w 1939943"/>
                <a:gd name="connsiteY116" fmla="*/ 36871 h 2381864"/>
                <a:gd name="connsiteX117" fmla="*/ 604683 w 1939943"/>
                <a:gd name="connsiteY117" fmla="*/ 22122 h 2381864"/>
                <a:gd name="connsiteX118" fmla="*/ 523567 w 1939943"/>
                <a:gd name="connsiteY118" fmla="*/ 0 h 2381864"/>
                <a:gd name="connsiteX119" fmla="*/ 280219 w 1939943"/>
                <a:gd name="connsiteY119" fmla="*/ 7374 h 2381864"/>
                <a:gd name="connsiteX120" fmla="*/ 221225 w 1939943"/>
                <a:gd name="connsiteY120" fmla="*/ 22122 h 2381864"/>
                <a:gd name="connsiteX121" fmla="*/ 110613 w 1939943"/>
                <a:gd name="connsiteY121" fmla="*/ 14748 h 238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939943" h="2381864">
                  <a:moveTo>
                    <a:pt x="22122" y="14748"/>
                  </a:moveTo>
                  <a:cubicBezTo>
                    <a:pt x="24580" y="127819"/>
                    <a:pt x="24883" y="240957"/>
                    <a:pt x="29496" y="353961"/>
                  </a:cubicBezTo>
                  <a:cubicBezTo>
                    <a:pt x="29813" y="361728"/>
                    <a:pt x="34735" y="368610"/>
                    <a:pt x="36871" y="376084"/>
                  </a:cubicBezTo>
                  <a:cubicBezTo>
                    <a:pt x="43812" y="400378"/>
                    <a:pt x="46552" y="417115"/>
                    <a:pt x="51619" y="442452"/>
                  </a:cubicBezTo>
                  <a:cubicBezTo>
                    <a:pt x="54077" y="469491"/>
                    <a:pt x="55626" y="496627"/>
                    <a:pt x="58993" y="523568"/>
                  </a:cubicBezTo>
                  <a:cubicBezTo>
                    <a:pt x="60548" y="536005"/>
                    <a:pt x="65672" y="547925"/>
                    <a:pt x="66367" y="560439"/>
                  </a:cubicBezTo>
                  <a:cubicBezTo>
                    <a:pt x="70596" y="636561"/>
                    <a:pt x="69392" y="712924"/>
                    <a:pt x="73742" y="789039"/>
                  </a:cubicBezTo>
                  <a:cubicBezTo>
                    <a:pt x="74857" y="808547"/>
                    <a:pt x="93297" y="847378"/>
                    <a:pt x="95864" y="862781"/>
                  </a:cubicBezTo>
                  <a:cubicBezTo>
                    <a:pt x="98322" y="877529"/>
                    <a:pt x="100563" y="892315"/>
                    <a:pt x="103238" y="907026"/>
                  </a:cubicBezTo>
                  <a:cubicBezTo>
                    <a:pt x="105480" y="919358"/>
                    <a:pt x="108552" y="931534"/>
                    <a:pt x="110613" y="943897"/>
                  </a:cubicBezTo>
                  <a:cubicBezTo>
                    <a:pt x="116858" y="981363"/>
                    <a:pt x="116671" y="997626"/>
                    <a:pt x="125361" y="1032387"/>
                  </a:cubicBezTo>
                  <a:cubicBezTo>
                    <a:pt x="127246" y="1039928"/>
                    <a:pt x="130600" y="1047036"/>
                    <a:pt x="132735" y="1054510"/>
                  </a:cubicBezTo>
                  <a:cubicBezTo>
                    <a:pt x="135519" y="1064255"/>
                    <a:pt x="137985" y="1074096"/>
                    <a:pt x="140109" y="1084006"/>
                  </a:cubicBezTo>
                  <a:cubicBezTo>
                    <a:pt x="145361" y="1108517"/>
                    <a:pt x="146931" y="1133967"/>
                    <a:pt x="154858" y="1157748"/>
                  </a:cubicBezTo>
                  <a:cubicBezTo>
                    <a:pt x="165437" y="1189486"/>
                    <a:pt x="160347" y="1172330"/>
                    <a:pt x="169606" y="1209368"/>
                  </a:cubicBezTo>
                  <a:cubicBezTo>
                    <a:pt x="168117" y="1218302"/>
                    <a:pt x="163236" y="1261771"/>
                    <a:pt x="154858" y="1275735"/>
                  </a:cubicBezTo>
                  <a:cubicBezTo>
                    <a:pt x="151281" y="1281697"/>
                    <a:pt x="145025" y="1285568"/>
                    <a:pt x="140109" y="1290484"/>
                  </a:cubicBezTo>
                  <a:cubicBezTo>
                    <a:pt x="132972" y="1311895"/>
                    <a:pt x="133581" y="1316536"/>
                    <a:pt x="117987" y="1334729"/>
                  </a:cubicBezTo>
                  <a:cubicBezTo>
                    <a:pt x="108938" y="1345287"/>
                    <a:pt x="88490" y="1364226"/>
                    <a:pt x="88490" y="1364226"/>
                  </a:cubicBezTo>
                  <a:cubicBezTo>
                    <a:pt x="86032" y="1374058"/>
                    <a:pt x="83104" y="1383784"/>
                    <a:pt x="81116" y="1393722"/>
                  </a:cubicBezTo>
                  <a:cubicBezTo>
                    <a:pt x="78184" y="1408384"/>
                    <a:pt x="77368" y="1423462"/>
                    <a:pt x="73742" y="1437968"/>
                  </a:cubicBezTo>
                  <a:cubicBezTo>
                    <a:pt x="69971" y="1453050"/>
                    <a:pt x="63909" y="1467465"/>
                    <a:pt x="58993" y="1482213"/>
                  </a:cubicBezTo>
                  <a:lnTo>
                    <a:pt x="51619" y="1504335"/>
                  </a:lnTo>
                  <a:cubicBezTo>
                    <a:pt x="49161" y="1511709"/>
                    <a:pt x="48557" y="1519990"/>
                    <a:pt x="44245" y="1526458"/>
                  </a:cubicBezTo>
                  <a:cubicBezTo>
                    <a:pt x="10891" y="1576488"/>
                    <a:pt x="27281" y="1558169"/>
                    <a:pt x="0" y="1585452"/>
                  </a:cubicBezTo>
                  <a:cubicBezTo>
                    <a:pt x="2458" y="1605116"/>
                    <a:pt x="4361" y="1624858"/>
                    <a:pt x="7374" y="1644445"/>
                  </a:cubicBezTo>
                  <a:cubicBezTo>
                    <a:pt x="21441" y="1735883"/>
                    <a:pt x="8756" y="1613326"/>
                    <a:pt x="22122" y="1740310"/>
                  </a:cubicBezTo>
                  <a:cubicBezTo>
                    <a:pt x="32930" y="1842990"/>
                    <a:pt x="19750" y="1792187"/>
                    <a:pt x="44245" y="1865671"/>
                  </a:cubicBezTo>
                  <a:lnTo>
                    <a:pt x="51619" y="1887793"/>
                  </a:lnTo>
                  <a:cubicBezTo>
                    <a:pt x="54077" y="1895167"/>
                    <a:pt x="53496" y="1904420"/>
                    <a:pt x="58993" y="1909916"/>
                  </a:cubicBezTo>
                  <a:lnTo>
                    <a:pt x="73742" y="1924664"/>
                  </a:lnTo>
                  <a:cubicBezTo>
                    <a:pt x="86700" y="1963541"/>
                    <a:pt x="72552" y="1932087"/>
                    <a:pt x="103238" y="1968910"/>
                  </a:cubicBezTo>
                  <a:cubicBezTo>
                    <a:pt x="149754" y="2024728"/>
                    <a:pt x="89826" y="1962869"/>
                    <a:pt x="132735" y="2005781"/>
                  </a:cubicBezTo>
                  <a:cubicBezTo>
                    <a:pt x="151269" y="2061384"/>
                    <a:pt x="124112" y="1995002"/>
                    <a:pt x="162232" y="2042652"/>
                  </a:cubicBezTo>
                  <a:cubicBezTo>
                    <a:pt x="167088" y="2048722"/>
                    <a:pt x="165294" y="2058307"/>
                    <a:pt x="169606" y="2064774"/>
                  </a:cubicBezTo>
                  <a:cubicBezTo>
                    <a:pt x="186654" y="2090346"/>
                    <a:pt x="192690" y="2083507"/>
                    <a:pt x="213851" y="2101645"/>
                  </a:cubicBezTo>
                  <a:cubicBezTo>
                    <a:pt x="224408" y="2110694"/>
                    <a:pt x="235635" y="2119572"/>
                    <a:pt x="243348" y="2131142"/>
                  </a:cubicBezTo>
                  <a:cubicBezTo>
                    <a:pt x="248264" y="2138516"/>
                    <a:pt x="251829" y="2146997"/>
                    <a:pt x="258096" y="2153264"/>
                  </a:cubicBezTo>
                  <a:cubicBezTo>
                    <a:pt x="264363" y="2159531"/>
                    <a:pt x="272845" y="2163097"/>
                    <a:pt x="280219" y="2168013"/>
                  </a:cubicBezTo>
                  <a:cubicBezTo>
                    <a:pt x="285135" y="2175387"/>
                    <a:pt x="291004" y="2182208"/>
                    <a:pt x="294967" y="2190135"/>
                  </a:cubicBezTo>
                  <a:cubicBezTo>
                    <a:pt x="298443" y="2197088"/>
                    <a:pt x="297486" y="2206188"/>
                    <a:pt x="302342" y="2212258"/>
                  </a:cubicBezTo>
                  <a:cubicBezTo>
                    <a:pt x="307878" y="2219178"/>
                    <a:pt x="317090" y="2222090"/>
                    <a:pt x="324464" y="2227006"/>
                  </a:cubicBezTo>
                  <a:cubicBezTo>
                    <a:pt x="349749" y="2264933"/>
                    <a:pt x="326219" y="2235783"/>
                    <a:pt x="361335" y="2263877"/>
                  </a:cubicBezTo>
                  <a:cubicBezTo>
                    <a:pt x="366764" y="2268220"/>
                    <a:pt x="370521" y="2274455"/>
                    <a:pt x="376083" y="2278626"/>
                  </a:cubicBezTo>
                  <a:cubicBezTo>
                    <a:pt x="390263" y="2289261"/>
                    <a:pt x="407796" y="2295588"/>
                    <a:pt x="420329" y="2308122"/>
                  </a:cubicBezTo>
                  <a:cubicBezTo>
                    <a:pt x="440573" y="2328368"/>
                    <a:pt x="428481" y="2320673"/>
                    <a:pt x="457200" y="2330245"/>
                  </a:cubicBezTo>
                  <a:cubicBezTo>
                    <a:pt x="464574" y="2335161"/>
                    <a:pt x="471395" y="2341030"/>
                    <a:pt x="479322" y="2344993"/>
                  </a:cubicBezTo>
                  <a:cubicBezTo>
                    <a:pt x="491114" y="2350889"/>
                    <a:pt x="519909" y="2356590"/>
                    <a:pt x="530942" y="2359742"/>
                  </a:cubicBezTo>
                  <a:cubicBezTo>
                    <a:pt x="538416" y="2361877"/>
                    <a:pt x="545476" y="2365430"/>
                    <a:pt x="553064" y="2367116"/>
                  </a:cubicBezTo>
                  <a:cubicBezTo>
                    <a:pt x="617986" y="2381543"/>
                    <a:pt x="687092" y="2378765"/>
                    <a:pt x="752167" y="2381864"/>
                  </a:cubicBezTo>
                  <a:lnTo>
                    <a:pt x="1025013" y="2374490"/>
                  </a:lnTo>
                  <a:cubicBezTo>
                    <a:pt x="1052140" y="2373360"/>
                    <a:pt x="1079252" y="2370956"/>
                    <a:pt x="1106129" y="2367116"/>
                  </a:cubicBezTo>
                  <a:cubicBezTo>
                    <a:pt x="1206925" y="2352717"/>
                    <a:pt x="1012941" y="2366203"/>
                    <a:pt x="1165122" y="2352368"/>
                  </a:cubicBezTo>
                  <a:cubicBezTo>
                    <a:pt x="1206809" y="2348578"/>
                    <a:pt x="1248696" y="2347451"/>
                    <a:pt x="1290483" y="2344993"/>
                  </a:cubicBezTo>
                  <a:cubicBezTo>
                    <a:pt x="1382695" y="2321941"/>
                    <a:pt x="1268048" y="2351403"/>
                    <a:pt x="1342103" y="2330245"/>
                  </a:cubicBezTo>
                  <a:cubicBezTo>
                    <a:pt x="1351848" y="2327461"/>
                    <a:pt x="1361768" y="2325329"/>
                    <a:pt x="1371600" y="2322871"/>
                  </a:cubicBezTo>
                  <a:cubicBezTo>
                    <a:pt x="1376516" y="2317955"/>
                    <a:pt x="1380786" y="2312294"/>
                    <a:pt x="1386348" y="2308122"/>
                  </a:cubicBezTo>
                  <a:cubicBezTo>
                    <a:pt x="1400528" y="2297487"/>
                    <a:pt x="1415845" y="2288458"/>
                    <a:pt x="1430593" y="2278626"/>
                  </a:cubicBezTo>
                  <a:lnTo>
                    <a:pt x="1452716" y="2263877"/>
                  </a:lnTo>
                  <a:cubicBezTo>
                    <a:pt x="1460090" y="2258961"/>
                    <a:pt x="1468571" y="2255396"/>
                    <a:pt x="1474838" y="2249129"/>
                  </a:cubicBezTo>
                  <a:cubicBezTo>
                    <a:pt x="1527383" y="2196584"/>
                    <a:pt x="1467756" y="2253318"/>
                    <a:pt x="1519083" y="2212258"/>
                  </a:cubicBezTo>
                  <a:cubicBezTo>
                    <a:pt x="1524512" y="2207915"/>
                    <a:pt x="1527870" y="2201087"/>
                    <a:pt x="1533832" y="2197510"/>
                  </a:cubicBezTo>
                  <a:cubicBezTo>
                    <a:pt x="1540497" y="2193511"/>
                    <a:pt x="1549002" y="2193611"/>
                    <a:pt x="1555954" y="2190135"/>
                  </a:cubicBezTo>
                  <a:cubicBezTo>
                    <a:pt x="1563881" y="2186171"/>
                    <a:pt x="1570703" y="2180303"/>
                    <a:pt x="1578077" y="2175387"/>
                  </a:cubicBezTo>
                  <a:cubicBezTo>
                    <a:pt x="1619869" y="2112696"/>
                    <a:pt x="1551027" y="2209818"/>
                    <a:pt x="1637071" y="2123768"/>
                  </a:cubicBezTo>
                  <a:cubicBezTo>
                    <a:pt x="1672680" y="2088156"/>
                    <a:pt x="1627430" y="2131481"/>
                    <a:pt x="1673942" y="2094271"/>
                  </a:cubicBezTo>
                  <a:cubicBezTo>
                    <a:pt x="1726480" y="2052240"/>
                    <a:pt x="1642721" y="2110167"/>
                    <a:pt x="1710813" y="2064774"/>
                  </a:cubicBezTo>
                  <a:cubicBezTo>
                    <a:pt x="1731702" y="2002107"/>
                    <a:pt x="1702569" y="2078515"/>
                    <a:pt x="1732935" y="2027903"/>
                  </a:cubicBezTo>
                  <a:cubicBezTo>
                    <a:pt x="1761651" y="1980042"/>
                    <a:pt x="1717689" y="2028401"/>
                    <a:pt x="1755058" y="1991032"/>
                  </a:cubicBezTo>
                  <a:cubicBezTo>
                    <a:pt x="1788449" y="1890856"/>
                    <a:pt x="1750833" y="2014967"/>
                    <a:pt x="1777180" y="1865671"/>
                  </a:cubicBezTo>
                  <a:cubicBezTo>
                    <a:pt x="1779882" y="1850361"/>
                    <a:pt x="1780936" y="1832419"/>
                    <a:pt x="1791929" y="1821426"/>
                  </a:cubicBezTo>
                  <a:lnTo>
                    <a:pt x="1828800" y="1784555"/>
                  </a:lnTo>
                  <a:lnTo>
                    <a:pt x="1843548" y="1740310"/>
                  </a:lnTo>
                  <a:cubicBezTo>
                    <a:pt x="1849029" y="1723865"/>
                    <a:pt x="1855038" y="1702361"/>
                    <a:pt x="1865671" y="1688690"/>
                  </a:cubicBezTo>
                  <a:cubicBezTo>
                    <a:pt x="1876342" y="1674970"/>
                    <a:pt x="1902542" y="1651819"/>
                    <a:pt x="1902542" y="1651819"/>
                  </a:cubicBezTo>
                  <a:cubicBezTo>
                    <a:pt x="1920092" y="1599166"/>
                    <a:pt x="1908667" y="1620509"/>
                    <a:pt x="1932038" y="1585452"/>
                  </a:cubicBezTo>
                  <a:cubicBezTo>
                    <a:pt x="1939908" y="1514631"/>
                    <a:pt x="1944951" y="1508068"/>
                    <a:pt x="1932038" y="1430593"/>
                  </a:cubicBezTo>
                  <a:cubicBezTo>
                    <a:pt x="1929482" y="1415258"/>
                    <a:pt x="1917290" y="1386348"/>
                    <a:pt x="1917290" y="1386348"/>
                  </a:cubicBezTo>
                  <a:cubicBezTo>
                    <a:pt x="1914832" y="1347019"/>
                    <a:pt x="1913017" y="1307645"/>
                    <a:pt x="1909916" y="1268361"/>
                  </a:cubicBezTo>
                  <a:cubicBezTo>
                    <a:pt x="1905642" y="1214229"/>
                    <a:pt x="1895167" y="1106129"/>
                    <a:pt x="1895167" y="1106129"/>
                  </a:cubicBezTo>
                  <a:cubicBezTo>
                    <a:pt x="1897625" y="1071716"/>
                    <a:pt x="1899418" y="1037249"/>
                    <a:pt x="1902542" y="1002890"/>
                  </a:cubicBezTo>
                  <a:cubicBezTo>
                    <a:pt x="1904336" y="983154"/>
                    <a:pt x="1907841" y="963605"/>
                    <a:pt x="1909916" y="943897"/>
                  </a:cubicBezTo>
                  <a:cubicBezTo>
                    <a:pt x="1912758" y="916896"/>
                    <a:pt x="1915125" y="889845"/>
                    <a:pt x="1917290" y="862781"/>
                  </a:cubicBezTo>
                  <a:cubicBezTo>
                    <a:pt x="1920041" y="828390"/>
                    <a:pt x="1920633" y="793806"/>
                    <a:pt x="1924664" y="759542"/>
                  </a:cubicBezTo>
                  <a:cubicBezTo>
                    <a:pt x="1925572" y="751822"/>
                    <a:pt x="1929902" y="744893"/>
                    <a:pt x="1932038" y="737419"/>
                  </a:cubicBezTo>
                  <a:cubicBezTo>
                    <a:pt x="1934822" y="727674"/>
                    <a:pt x="1936955" y="717754"/>
                    <a:pt x="1939413" y="707922"/>
                  </a:cubicBezTo>
                  <a:cubicBezTo>
                    <a:pt x="1938459" y="698379"/>
                    <a:pt x="1934835" y="607479"/>
                    <a:pt x="1917290" y="589935"/>
                  </a:cubicBezTo>
                  <a:lnTo>
                    <a:pt x="1895167" y="567813"/>
                  </a:lnTo>
                  <a:cubicBezTo>
                    <a:pt x="1881064" y="525503"/>
                    <a:pt x="1897892" y="564996"/>
                    <a:pt x="1865671" y="523568"/>
                  </a:cubicBezTo>
                  <a:cubicBezTo>
                    <a:pt x="1854789" y="509576"/>
                    <a:pt x="1848708" y="491855"/>
                    <a:pt x="1836174" y="479322"/>
                  </a:cubicBezTo>
                  <a:cubicBezTo>
                    <a:pt x="1831258" y="474406"/>
                    <a:pt x="1825597" y="470136"/>
                    <a:pt x="1821425" y="464574"/>
                  </a:cubicBezTo>
                  <a:cubicBezTo>
                    <a:pt x="1810790" y="450394"/>
                    <a:pt x="1804463" y="432863"/>
                    <a:pt x="1791929" y="420329"/>
                  </a:cubicBezTo>
                  <a:cubicBezTo>
                    <a:pt x="1782097" y="410497"/>
                    <a:pt x="1770145" y="402401"/>
                    <a:pt x="1762432" y="390832"/>
                  </a:cubicBezTo>
                  <a:cubicBezTo>
                    <a:pt x="1755735" y="380787"/>
                    <a:pt x="1744607" y="360965"/>
                    <a:pt x="1732935" y="353961"/>
                  </a:cubicBezTo>
                  <a:cubicBezTo>
                    <a:pt x="1726270" y="349962"/>
                    <a:pt x="1718187" y="349045"/>
                    <a:pt x="1710813" y="346587"/>
                  </a:cubicBezTo>
                  <a:cubicBezTo>
                    <a:pt x="1705897" y="341671"/>
                    <a:pt x="1702283" y="334948"/>
                    <a:pt x="1696064" y="331839"/>
                  </a:cubicBezTo>
                  <a:cubicBezTo>
                    <a:pt x="1650819" y="309216"/>
                    <a:pt x="1606700" y="313619"/>
                    <a:pt x="1555954" y="309716"/>
                  </a:cubicBezTo>
                  <a:cubicBezTo>
                    <a:pt x="1541206" y="304800"/>
                    <a:pt x="1525614" y="301921"/>
                    <a:pt x="1511709" y="294968"/>
                  </a:cubicBezTo>
                  <a:cubicBezTo>
                    <a:pt x="1501877" y="290052"/>
                    <a:pt x="1492877" y="282885"/>
                    <a:pt x="1482213" y="280219"/>
                  </a:cubicBezTo>
                  <a:cubicBezTo>
                    <a:pt x="1462987" y="275412"/>
                    <a:pt x="1442884" y="275303"/>
                    <a:pt x="1423219" y="272845"/>
                  </a:cubicBezTo>
                  <a:cubicBezTo>
                    <a:pt x="1415845" y="270387"/>
                    <a:pt x="1408637" y="267356"/>
                    <a:pt x="1401096" y="265471"/>
                  </a:cubicBezTo>
                  <a:cubicBezTo>
                    <a:pt x="1340254" y="250261"/>
                    <a:pt x="1387731" y="265866"/>
                    <a:pt x="1334729" y="250722"/>
                  </a:cubicBezTo>
                  <a:cubicBezTo>
                    <a:pt x="1327255" y="248586"/>
                    <a:pt x="1319559" y="246824"/>
                    <a:pt x="1312606" y="243348"/>
                  </a:cubicBezTo>
                  <a:cubicBezTo>
                    <a:pt x="1255422" y="214757"/>
                    <a:pt x="1323968" y="239762"/>
                    <a:pt x="1268361" y="221226"/>
                  </a:cubicBezTo>
                  <a:cubicBezTo>
                    <a:pt x="1260987" y="216310"/>
                    <a:pt x="1254165" y="210441"/>
                    <a:pt x="1246238" y="206477"/>
                  </a:cubicBezTo>
                  <a:cubicBezTo>
                    <a:pt x="1239286" y="203001"/>
                    <a:pt x="1230911" y="202878"/>
                    <a:pt x="1224116" y="199103"/>
                  </a:cubicBezTo>
                  <a:cubicBezTo>
                    <a:pt x="1208621" y="190495"/>
                    <a:pt x="1195725" y="177533"/>
                    <a:pt x="1179871" y="169606"/>
                  </a:cubicBezTo>
                  <a:cubicBezTo>
                    <a:pt x="1140951" y="150147"/>
                    <a:pt x="1132178" y="142285"/>
                    <a:pt x="1098754" y="132735"/>
                  </a:cubicBezTo>
                  <a:cubicBezTo>
                    <a:pt x="1089009" y="129951"/>
                    <a:pt x="1079090" y="127819"/>
                    <a:pt x="1069258" y="125361"/>
                  </a:cubicBezTo>
                  <a:cubicBezTo>
                    <a:pt x="1064342" y="120445"/>
                    <a:pt x="1060294" y="114470"/>
                    <a:pt x="1054509" y="110613"/>
                  </a:cubicBezTo>
                  <a:cubicBezTo>
                    <a:pt x="1025068" y="90985"/>
                    <a:pt x="1022948" y="97191"/>
                    <a:pt x="988142" y="88490"/>
                  </a:cubicBezTo>
                  <a:cubicBezTo>
                    <a:pt x="980601" y="86605"/>
                    <a:pt x="973493" y="83251"/>
                    <a:pt x="966019" y="81116"/>
                  </a:cubicBezTo>
                  <a:cubicBezTo>
                    <a:pt x="956274" y="78332"/>
                    <a:pt x="946267" y="76526"/>
                    <a:pt x="936522" y="73742"/>
                  </a:cubicBezTo>
                  <a:cubicBezTo>
                    <a:pt x="929048" y="71607"/>
                    <a:pt x="921941" y="68253"/>
                    <a:pt x="914400" y="66368"/>
                  </a:cubicBezTo>
                  <a:cubicBezTo>
                    <a:pt x="900792" y="62966"/>
                    <a:pt x="844650" y="52815"/>
                    <a:pt x="833283" y="51619"/>
                  </a:cubicBezTo>
                  <a:cubicBezTo>
                    <a:pt x="801410" y="48264"/>
                    <a:pt x="769357" y="46906"/>
                    <a:pt x="737419" y="44245"/>
                  </a:cubicBezTo>
                  <a:lnTo>
                    <a:pt x="656303" y="36871"/>
                  </a:lnTo>
                  <a:cubicBezTo>
                    <a:pt x="581946" y="12086"/>
                    <a:pt x="697290" y="49905"/>
                    <a:pt x="604683" y="22122"/>
                  </a:cubicBezTo>
                  <a:cubicBezTo>
                    <a:pt x="529845" y="-330"/>
                    <a:pt x="590761" y="13438"/>
                    <a:pt x="523567" y="0"/>
                  </a:cubicBezTo>
                  <a:cubicBezTo>
                    <a:pt x="442451" y="2458"/>
                    <a:pt x="361156" y="1452"/>
                    <a:pt x="280219" y="7374"/>
                  </a:cubicBezTo>
                  <a:cubicBezTo>
                    <a:pt x="260003" y="8853"/>
                    <a:pt x="221225" y="22122"/>
                    <a:pt x="221225" y="22122"/>
                  </a:cubicBezTo>
                  <a:cubicBezTo>
                    <a:pt x="150139" y="11967"/>
                    <a:pt x="186987" y="14748"/>
                    <a:pt x="110613" y="14748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0F307FC-DDEC-5CE6-29E0-4878376B7730}"/>
                </a:ext>
              </a:extLst>
            </p:cNvPr>
            <p:cNvSpPr/>
            <p:nvPr/>
          </p:nvSpPr>
          <p:spPr>
            <a:xfrm rot="5225032">
              <a:off x="2894163" y="3840201"/>
              <a:ext cx="209465" cy="17044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28FA726-A7C9-5C2B-6C05-BEBBE4BE4402}"/>
                </a:ext>
              </a:extLst>
            </p:cNvPr>
            <p:cNvSpPr/>
            <p:nvPr/>
          </p:nvSpPr>
          <p:spPr>
            <a:xfrm rot="11402764">
              <a:off x="3928079" y="3589916"/>
              <a:ext cx="209465" cy="17044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1B3AB1-E961-9BF8-621F-49E6F915C5D9}"/>
              </a:ext>
            </a:extLst>
          </p:cNvPr>
          <p:cNvGrpSpPr/>
          <p:nvPr/>
        </p:nvGrpSpPr>
        <p:grpSpPr>
          <a:xfrm rot="10800000" flipH="1">
            <a:off x="6454792" y="2299350"/>
            <a:ext cx="4222731" cy="3692512"/>
            <a:chOff x="2906648" y="3539613"/>
            <a:chExt cx="2039442" cy="242568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18D2B06-7140-179C-4C99-5B3885C263D9}"/>
                </a:ext>
              </a:extLst>
            </p:cNvPr>
            <p:cNvGrpSpPr/>
            <p:nvPr/>
          </p:nvGrpSpPr>
          <p:grpSpPr>
            <a:xfrm>
              <a:off x="2906648" y="3778250"/>
              <a:ext cx="2039442" cy="2187050"/>
              <a:chOff x="2906648" y="3778250"/>
              <a:chExt cx="2039442" cy="218705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1135CF-640C-AC02-613F-941CC521CAB8}"/>
                  </a:ext>
                </a:extLst>
              </p:cNvPr>
              <p:cNvGrpSpPr/>
              <p:nvPr/>
            </p:nvGrpSpPr>
            <p:grpSpPr>
              <a:xfrm>
                <a:off x="4787684" y="4465875"/>
                <a:ext cx="158406" cy="45719"/>
                <a:chOff x="2741706" y="2141676"/>
                <a:chExt cx="158406" cy="45719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E7475E2-187E-5B81-9BE5-EDD6299DA385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B2035CEB-0221-56BA-087D-2C0A19FA0CB9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003BE4B-0D1C-8F0A-9AED-47FECCF5CD31}"/>
                  </a:ext>
                </a:extLst>
              </p:cNvPr>
              <p:cNvGrpSpPr/>
              <p:nvPr/>
            </p:nvGrpSpPr>
            <p:grpSpPr>
              <a:xfrm rot="16200000">
                <a:off x="3587780" y="5863237"/>
                <a:ext cx="158406" cy="45719"/>
                <a:chOff x="2741706" y="2141676"/>
                <a:chExt cx="158406" cy="45719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DF4B8C00-850C-B615-1691-FC755DDE7A74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13541FA9-E820-1148-C505-9F29B0EE75F1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E43A5D7-E157-E838-DE35-3A16CC38F506}"/>
                  </a:ext>
                </a:extLst>
              </p:cNvPr>
              <p:cNvGrpSpPr/>
              <p:nvPr/>
            </p:nvGrpSpPr>
            <p:grpSpPr>
              <a:xfrm>
                <a:off x="4787684" y="4888135"/>
                <a:ext cx="158406" cy="45719"/>
                <a:chOff x="2741706" y="2141676"/>
                <a:chExt cx="158406" cy="45719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4433821-2A16-452F-99B4-523416F26AE1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E606080-5021-1B5D-DBDF-73D3DB769EB9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E04FE00-CBA6-1939-B455-E161CDDCCF9A}"/>
                  </a:ext>
                </a:extLst>
              </p:cNvPr>
              <p:cNvGrpSpPr/>
              <p:nvPr/>
            </p:nvGrpSpPr>
            <p:grpSpPr>
              <a:xfrm>
                <a:off x="3049145" y="4716739"/>
                <a:ext cx="158406" cy="45719"/>
                <a:chOff x="2741706" y="2141676"/>
                <a:chExt cx="158406" cy="45719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2EC2596-B47F-9549-1FDA-CBA9B3898076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4BA245B-2B13-0334-C117-496358F388AF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18E87A9-7594-EA7F-A0C2-0E62332EE8FE}"/>
                  </a:ext>
                </a:extLst>
              </p:cNvPr>
              <p:cNvGrpSpPr/>
              <p:nvPr/>
            </p:nvGrpSpPr>
            <p:grpSpPr>
              <a:xfrm>
                <a:off x="2906648" y="5067737"/>
                <a:ext cx="158406" cy="45719"/>
                <a:chOff x="2741706" y="2141676"/>
                <a:chExt cx="158406" cy="45719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18753933-6905-EEFC-5ABC-DB0F9701ED7F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CC657F6C-6AF3-FE51-1CFA-4959F4E2F754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6DB0017-C9D9-4984-D8AC-ABBF1041351C}"/>
                  </a:ext>
                </a:extLst>
              </p:cNvPr>
              <p:cNvGrpSpPr/>
              <p:nvPr/>
            </p:nvGrpSpPr>
            <p:grpSpPr>
              <a:xfrm>
                <a:off x="4691875" y="5347937"/>
                <a:ext cx="158406" cy="45719"/>
                <a:chOff x="2741706" y="2141676"/>
                <a:chExt cx="158406" cy="45719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BF233D8E-1125-8FA4-08DE-DB988E13294B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F527C53-4D3B-51D9-84B0-A5EBE677E5D6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82B428A-C0DB-D017-E18F-CE16DB6297FB}"/>
                  </a:ext>
                </a:extLst>
              </p:cNvPr>
              <p:cNvGrpSpPr/>
              <p:nvPr/>
            </p:nvGrpSpPr>
            <p:grpSpPr>
              <a:xfrm>
                <a:off x="2976651" y="4388600"/>
                <a:ext cx="158406" cy="45719"/>
                <a:chOff x="2741706" y="2141676"/>
                <a:chExt cx="158406" cy="45719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90B8E585-77BD-7CA9-532C-A493AB8429EB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D8C436F-A697-6610-6965-5C142E1720F0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B1F59E4-25C0-AB4A-AFC1-C18C4D5873F1}"/>
                  </a:ext>
                </a:extLst>
              </p:cNvPr>
              <p:cNvGrpSpPr/>
              <p:nvPr/>
            </p:nvGrpSpPr>
            <p:grpSpPr>
              <a:xfrm rot="16200000">
                <a:off x="3907133" y="5861147"/>
                <a:ext cx="158406" cy="45719"/>
                <a:chOff x="2741706" y="2141676"/>
                <a:chExt cx="158406" cy="45719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63E4015-55BA-6524-CD1A-82767CCA1ABA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8CE279A-E763-3190-0909-E68BCF864ED8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B082B36-A01D-B6F3-6742-175457D0D08E}"/>
                  </a:ext>
                </a:extLst>
              </p:cNvPr>
              <p:cNvGrpSpPr/>
              <p:nvPr/>
            </p:nvGrpSpPr>
            <p:grpSpPr>
              <a:xfrm rot="16200000">
                <a:off x="3748209" y="5863236"/>
                <a:ext cx="158406" cy="45719"/>
                <a:chOff x="2741706" y="2141676"/>
                <a:chExt cx="158406" cy="45719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AF55F92-6507-96E5-488B-E9A32C01B826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074CE4D8-BAFF-1221-DB3B-A4004D5BC521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BB4D5B5-4051-FF7B-4D8A-9F2DF8D89DDE}"/>
                  </a:ext>
                </a:extLst>
              </p:cNvPr>
              <p:cNvGrpSpPr/>
              <p:nvPr/>
            </p:nvGrpSpPr>
            <p:grpSpPr>
              <a:xfrm rot="16200000">
                <a:off x="4055026" y="5861147"/>
                <a:ext cx="158406" cy="45719"/>
                <a:chOff x="2741706" y="2141676"/>
                <a:chExt cx="158406" cy="45719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238398D-5678-888F-1FCB-C3830709FD9B}"/>
                    </a:ext>
                  </a:extLst>
                </p:cNvPr>
                <p:cNvSpPr/>
                <p:nvPr/>
              </p:nvSpPr>
              <p:spPr>
                <a:xfrm>
                  <a:off x="2854393" y="214167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2D6AA80-5ABB-9975-64D0-9ED193169206}"/>
                    </a:ext>
                  </a:extLst>
                </p:cNvPr>
                <p:cNvSpPr/>
                <p:nvPr/>
              </p:nvSpPr>
              <p:spPr>
                <a:xfrm>
                  <a:off x="2741706" y="21416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8B8F95-ED18-6E2C-5331-21E12F5E2206}"/>
                  </a:ext>
                </a:extLst>
              </p:cNvPr>
              <p:cNvSpPr/>
              <p:nvPr/>
            </p:nvSpPr>
            <p:spPr>
              <a:xfrm>
                <a:off x="4737594" y="4064000"/>
                <a:ext cx="66968" cy="4571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A0E369-39CE-3759-E6AA-1AF6E43389D9}"/>
                  </a:ext>
                </a:extLst>
              </p:cNvPr>
              <p:cNvSpPr/>
              <p:nvPr/>
            </p:nvSpPr>
            <p:spPr>
              <a:xfrm>
                <a:off x="4566144" y="3778250"/>
                <a:ext cx="66968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610DC39-3A7C-E7D6-8DBE-E24478BF08A4}"/>
                </a:ext>
              </a:extLst>
            </p:cNvPr>
            <p:cNvSpPr/>
            <p:nvPr/>
          </p:nvSpPr>
          <p:spPr>
            <a:xfrm>
              <a:off x="2957052" y="3539613"/>
              <a:ext cx="1939943" cy="2381864"/>
            </a:xfrm>
            <a:custGeom>
              <a:avLst/>
              <a:gdLst>
                <a:gd name="connsiteX0" fmla="*/ 22122 w 1939943"/>
                <a:gd name="connsiteY0" fmla="*/ 14748 h 2381864"/>
                <a:gd name="connsiteX1" fmla="*/ 29496 w 1939943"/>
                <a:gd name="connsiteY1" fmla="*/ 353961 h 2381864"/>
                <a:gd name="connsiteX2" fmla="*/ 36871 w 1939943"/>
                <a:gd name="connsiteY2" fmla="*/ 376084 h 2381864"/>
                <a:gd name="connsiteX3" fmla="*/ 51619 w 1939943"/>
                <a:gd name="connsiteY3" fmla="*/ 442452 h 2381864"/>
                <a:gd name="connsiteX4" fmla="*/ 58993 w 1939943"/>
                <a:gd name="connsiteY4" fmla="*/ 523568 h 2381864"/>
                <a:gd name="connsiteX5" fmla="*/ 66367 w 1939943"/>
                <a:gd name="connsiteY5" fmla="*/ 560439 h 2381864"/>
                <a:gd name="connsiteX6" fmla="*/ 73742 w 1939943"/>
                <a:gd name="connsiteY6" fmla="*/ 789039 h 2381864"/>
                <a:gd name="connsiteX7" fmla="*/ 95864 w 1939943"/>
                <a:gd name="connsiteY7" fmla="*/ 862781 h 2381864"/>
                <a:gd name="connsiteX8" fmla="*/ 103238 w 1939943"/>
                <a:gd name="connsiteY8" fmla="*/ 907026 h 2381864"/>
                <a:gd name="connsiteX9" fmla="*/ 110613 w 1939943"/>
                <a:gd name="connsiteY9" fmla="*/ 943897 h 2381864"/>
                <a:gd name="connsiteX10" fmla="*/ 125361 w 1939943"/>
                <a:gd name="connsiteY10" fmla="*/ 1032387 h 2381864"/>
                <a:gd name="connsiteX11" fmla="*/ 132735 w 1939943"/>
                <a:gd name="connsiteY11" fmla="*/ 1054510 h 2381864"/>
                <a:gd name="connsiteX12" fmla="*/ 140109 w 1939943"/>
                <a:gd name="connsiteY12" fmla="*/ 1084006 h 2381864"/>
                <a:gd name="connsiteX13" fmla="*/ 154858 w 1939943"/>
                <a:gd name="connsiteY13" fmla="*/ 1157748 h 2381864"/>
                <a:gd name="connsiteX14" fmla="*/ 169606 w 1939943"/>
                <a:gd name="connsiteY14" fmla="*/ 1209368 h 2381864"/>
                <a:gd name="connsiteX15" fmla="*/ 154858 w 1939943"/>
                <a:gd name="connsiteY15" fmla="*/ 1275735 h 2381864"/>
                <a:gd name="connsiteX16" fmla="*/ 140109 w 1939943"/>
                <a:gd name="connsiteY16" fmla="*/ 1290484 h 2381864"/>
                <a:gd name="connsiteX17" fmla="*/ 117987 w 1939943"/>
                <a:gd name="connsiteY17" fmla="*/ 1334729 h 2381864"/>
                <a:gd name="connsiteX18" fmla="*/ 88490 w 1939943"/>
                <a:gd name="connsiteY18" fmla="*/ 1364226 h 2381864"/>
                <a:gd name="connsiteX19" fmla="*/ 81116 w 1939943"/>
                <a:gd name="connsiteY19" fmla="*/ 1393722 h 2381864"/>
                <a:gd name="connsiteX20" fmla="*/ 73742 w 1939943"/>
                <a:gd name="connsiteY20" fmla="*/ 1437968 h 2381864"/>
                <a:gd name="connsiteX21" fmla="*/ 58993 w 1939943"/>
                <a:gd name="connsiteY21" fmla="*/ 1482213 h 2381864"/>
                <a:gd name="connsiteX22" fmla="*/ 51619 w 1939943"/>
                <a:gd name="connsiteY22" fmla="*/ 1504335 h 2381864"/>
                <a:gd name="connsiteX23" fmla="*/ 44245 w 1939943"/>
                <a:gd name="connsiteY23" fmla="*/ 1526458 h 2381864"/>
                <a:gd name="connsiteX24" fmla="*/ 0 w 1939943"/>
                <a:gd name="connsiteY24" fmla="*/ 1585452 h 2381864"/>
                <a:gd name="connsiteX25" fmla="*/ 7374 w 1939943"/>
                <a:gd name="connsiteY25" fmla="*/ 1644445 h 2381864"/>
                <a:gd name="connsiteX26" fmla="*/ 22122 w 1939943"/>
                <a:gd name="connsiteY26" fmla="*/ 1740310 h 2381864"/>
                <a:gd name="connsiteX27" fmla="*/ 44245 w 1939943"/>
                <a:gd name="connsiteY27" fmla="*/ 1865671 h 2381864"/>
                <a:gd name="connsiteX28" fmla="*/ 51619 w 1939943"/>
                <a:gd name="connsiteY28" fmla="*/ 1887793 h 2381864"/>
                <a:gd name="connsiteX29" fmla="*/ 58993 w 1939943"/>
                <a:gd name="connsiteY29" fmla="*/ 1909916 h 2381864"/>
                <a:gd name="connsiteX30" fmla="*/ 73742 w 1939943"/>
                <a:gd name="connsiteY30" fmla="*/ 1924664 h 2381864"/>
                <a:gd name="connsiteX31" fmla="*/ 103238 w 1939943"/>
                <a:gd name="connsiteY31" fmla="*/ 1968910 h 2381864"/>
                <a:gd name="connsiteX32" fmla="*/ 132735 w 1939943"/>
                <a:gd name="connsiteY32" fmla="*/ 2005781 h 2381864"/>
                <a:gd name="connsiteX33" fmla="*/ 162232 w 1939943"/>
                <a:gd name="connsiteY33" fmla="*/ 2042652 h 2381864"/>
                <a:gd name="connsiteX34" fmla="*/ 169606 w 1939943"/>
                <a:gd name="connsiteY34" fmla="*/ 2064774 h 2381864"/>
                <a:gd name="connsiteX35" fmla="*/ 213851 w 1939943"/>
                <a:gd name="connsiteY35" fmla="*/ 2101645 h 2381864"/>
                <a:gd name="connsiteX36" fmla="*/ 243348 w 1939943"/>
                <a:gd name="connsiteY36" fmla="*/ 2131142 h 2381864"/>
                <a:gd name="connsiteX37" fmla="*/ 258096 w 1939943"/>
                <a:gd name="connsiteY37" fmla="*/ 2153264 h 2381864"/>
                <a:gd name="connsiteX38" fmla="*/ 280219 w 1939943"/>
                <a:gd name="connsiteY38" fmla="*/ 2168013 h 2381864"/>
                <a:gd name="connsiteX39" fmla="*/ 294967 w 1939943"/>
                <a:gd name="connsiteY39" fmla="*/ 2190135 h 2381864"/>
                <a:gd name="connsiteX40" fmla="*/ 302342 w 1939943"/>
                <a:gd name="connsiteY40" fmla="*/ 2212258 h 2381864"/>
                <a:gd name="connsiteX41" fmla="*/ 324464 w 1939943"/>
                <a:gd name="connsiteY41" fmla="*/ 2227006 h 2381864"/>
                <a:gd name="connsiteX42" fmla="*/ 361335 w 1939943"/>
                <a:gd name="connsiteY42" fmla="*/ 2263877 h 2381864"/>
                <a:gd name="connsiteX43" fmla="*/ 376083 w 1939943"/>
                <a:gd name="connsiteY43" fmla="*/ 2278626 h 2381864"/>
                <a:gd name="connsiteX44" fmla="*/ 420329 w 1939943"/>
                <a:gd name="connsiteY44" fmla="*/ 2308122 h 2381864"/>
                <a:gd name="connsiteX45" fmla="*/ 457200 w 1939943"/>
                <a:gd name="connsiteY45" fmla="*/ 2330245 h 2381864"/>
                <a:gd name="connsiteX46" fmla="*/ 479322 w 1939943"/>
                <a:gd name="connsiteY46" fmla="*/ 2344993 h 2381864"/>
                <a:gd name="connsiteX47" fmla="*/ 530942 w 1939943"/>
                <a:gd name="connsiteY47" fmla="*/ 2359742 h 2381864"/>
                <a:gd name="connsiteX48" fmla="*/ 553064 w 1939943"/>
                <a:gd name="connsiteY48" fmla="*/ 2367116 h 2381864"/>
                <a:gd name="connsiteX49" fmla="*/ 752167 w 1939943"/>
                <a:gd name="connsiteY49" fmla="*/ 2381864 h 2381864"/>
                <a:gd name="connsiteX50" fmla="*/ 1025013 w 1939943"/>
                <a:gd name="connsiteY50" fmla="*/ 2374490 h 2381864"/>
                <a:gd name="connsiteX51" fmla="*/ 1106129 w 1939943"/>
                <a:gd name="connsiteY51" fmla="*/ 2367116 h 2381864"/>
                <a:gd name="connsiteX52" fmla="*/ 1165122 w 1939943"/>
                <a:gd name="connsiteY52" fmla="*/ 2352368 h 2381864"/>
                <a:gd name="connsiteX53" fmla="*/ 1290483 w 1939943"/>
                <a:gd name="connsiteY53" fmla="*/ 2344993 h 2381864"/>
                <a:gd name="connsiteX54" fmla="*/ 1342103 w 1939943"/>
                <a:gd name="connsiteY54" fmla="*/ 2330245 h 2381864"/>
                <a:gd name="connsiteX55" fmla="*/ 1371600 w 1939943"/>
                <a:gd name="connsiteY55" fmla="*/ 2322871 h 2381864"/>
                <a:gd name="connsiteX56" fmla="*/ 1386348 w 1939943"/>
                <a:gd name="connsiteY56" fmla="*/ 2308122 h 2381864"/>
                <a:gd name="connsiteX57" fmla="*/ 1430593 w 1939943"/>
                <a:gd name="connsiteY57" fmla="*/ 2278626 h 2381864"/>
                <a:gd name="connsiteX58" fmla="*/ 1452716 w 1939943"/>
                <a:gd name="connsiteY58" fmla="*/ 2263877 h 2381864"/>
                <a:gd name="connsiteX59" fmla="*/ 1474838 w 1939943"/>
                <a:gd name="connsiteY59" fmla="*/ 2249129 h 2381864"/>
                <a:gd name="connsiteX60" fmla="*/ 1519083 w 1939943"/>
                <a:gd name="connsiteY60" fmla="*/ 2212258 h 2381864"/>
                <a:gd name="connsiteX61" fmla="*/ 1533832 w 1939943"/>
                <a:gd name="connsiteY61" fmla="*/ 2197510 h 2381864"/>
                <a:gd name="connsiteX62" fmla="*/ 1555954 w 1939943"/>
                <a:gd name="connsiteY62" fmla="*/ 2190135 h 2381864"/>
                <a:gd name="connsiteX63" fmla="*/ 1578077 w 1939943"/>
                <a:gd name="connsiteY63" fmla="*/ 2175387 h 2381864"/>
                <a:gd name="connsiteX64" fmla="*/ 1637071 w 1939943"/>
                <a:gd name="connsiteY64" fmla="*/ 2123768 h 2381864"/>
                <a:gd name="connsiteX65" fmla="*/ 1673942 w 1939943"/>
                <a:gd name="connsiteY65" fmla="*/ 2094271 h 2381864"/>
                <a:gd name="connsiteX66" fmla="*/ 1710813 w 1939943"/>
                <a:gd name="connsiteY66" fmla="*/ 2064774 h 2381864"/>
                <a:gd name="connsiteX67" fmla="*/ 1732935 w 1939943"/>
                <a:gd name="connsiteY67" fmla="*/ 2027903 h 2381864"/>
                <a:gd name="connsiteX68" fmla="*/ 1755058 w 1939943"/>
                <a:gd name="connsiteY68" fmla="*/ 1991032 h 2381864"/>
                <a:gd name="connsiteX69" fmla="*/ 1777180 w 1939943"/>
                <a:gd name="connsiteY69" fmla="*/ 1865671 h 2381864"/>
                <a:gd name="connsiteX70" fmla="*/ 1791929 w 1939943"/>
                <a:gd name="connsiteY70" fmla="*/ 1821426 h 2381864"/>
                <a:gd name="connsiteX71" fmla="*/ 1828800 w 1939943"/>
                <a:gd name="connsiteY71" fmla="*/ 1784555 h 2381864"/>
                <a:gd name="connsiteX72" fmla="*/ 1843548 w 1939943"/>
                <a:gd name="connsiteY72" fmla="*/ 1740310 h 2381864"/>
                <a:gd name="connsiteX73" fmla="*/ 1865671 w 1939943"/>
                <a:gd name="connsiteY73" fmla="*/ 1688690 h 2381864"/>
                <a:gd name="connsiteX74" fmla="*/ 1902542 w 1939943"/>
                <a:gd name="connsiteY74" fmla="*/ 1651819 h 2381864"/>
                <a:gd name="connsiteX75" fmla="*/ 1932038 w 1939943"/>
                <a:gd name="connsiteY75" fmla="*/ 1585452 h 2381864"/>
                <a:gd name="connsiteX76" fmla="*/ 1932038 w 1939943"/>
                <a:gd name="connsiteY76" fmla="*/ 1430593 h 2381864"/>
                <a:gd name="connsiteX77" fmla="*/ 1917290 w 1939943"/>
                <a:gd name="connsiteY77" fmla="*/ 1386348 h 2381864"/>
                <a:gd name="connsiteX78" fmla="*/ 1909916 w 1939943"/>
                <a:gd name="connsiteY78" fmla="*/ 1268361 h 2381864"/>
                <a:gd name="connsiteX79" fmla="*/ 1895167 w 1939943"/>
                <a:gd name="connsiteY79" fmla="*/ 1106129 h 2381864"/>
                <a:gd name="connsiteX80" fmla="*/ 1902542 w 1939943"/>
                <a:gd name="connsiteY80" fmla="*/ 1002890 h 2381864"/>
                <a:gd name="connsiteX81" fmla="*/ 1909916 w 1939943"/>
                <a:gd name="connsiteY81" fmla="*/ 943897 h 2381864"/>
                <a:gd name="connsiteX82" fmla="*/ 1917290 w 1939943"/>
                <a:gd name="connsiteY82" fmla="*/ 862781 h 2381864"/>
                <a:gd name="connsiteX83" fmla="*/ 1924664 w 1939943"/>
                <a:gd name="connsiteY83" fmla="*/ 759542 h 2381864"/>
                <a:gd name="connsiteX84" fmla="*/ 1932038 w 1939943"/>
                <a:gd name="connsiteY84" fmla="*/ 737419 h 2381864"/>
                <a:gd name="connsiteX85" fmla="*/ 1939413 w 1939943"/>
                <a:gd name="connsiteY85" fmla="*/ 707922 h 2381864"/>
                <a:gd name="connsiteX86" fmla="*/ 1917290 w 1939943"/>
                <a:gd name="connsiteY86" fmla="*/ 589935 h 2381864"/>
                <a:gd name="connsiteX87" fmla="*/ 1895167 w 1939943"/>
                <a:gd name="connsiteY87" fmla="*/ 567813 h 2381864"/>
                <a:gd name="connsiteX88" fmla="*/ 1865671 w 1939943"/>
                <a:gd name="connsiteY88" fmla="*/ 523568 h 2381864"/>
                <a:gd name="connsiteX89" fmla="*/ 1836174 w 1939943"/>
                <a:gd name="connsiteY89" fmla="*/ 479322 h 2381864"/>
                <a:gd name="connsiteX90" fmla="*/ 1821425 w 1939943"/>
                <a:gd name="connsiteY90" fmla="*/ 464574 h 2381864"/>
                <a:gd name="connsiteX91" fmla="*/ 1791929 w 1939943"/>
                <a:gd name="connsiteY91" fmla="*/ 420329 h 2381864"/>
                <a:gd name="connsiteX92" fmla="*/ 1762432 w 1939943"/>
                <a:gd name="connsiteY92" fmla="*/ 390832 h 2381864"/>
                <a:gd name="connsiteX93" fmla="*/ 1732935 w 1939943"/>
                <a:gd name="connsiteY93" fmla="*/ 353961 h 2381864"/>
                <a:gd name="connsiteX94" fmla="*/ 1710813 w 1939943"/>
                <a:gd name="connsiteY94" fmla="*/ 346587 h 2381864"/>
                <a:gd name="connsiteX95" fmla="*/ 1696064 w 1939943"/>
                <a:gd name="connsiteY95" fmla="*/ 331839 h 2381864"/>
                <a:gd name="connsiteX96" fmla="*/ 1555954 w 1939943"/>
                <a:gd name="connsiteY96" fmla="*/ 309716 h 2381864"/>
                <a:gd name="connsiteX97" fmla="*/ 1511709 w 1939943"/>
                <a:gd name="connsiteY97" fmla="*/ 294968 h 2381864"/>
                <a:gd name="connsiteX98" fmla="*/ 1482213 w 1939943"/>
                <a:gd name="connsiteY98" fmla="*/ 280219 h 2381864"/>
                <a:gd name="connsiteX99" fmla="*/ 1423219 w 1939943"/>
                <a:gd name="connsiteY99" fmla="*/ 272845 h 2381864"/>
                <a:gd name="connsiteX100" fmla="*/ 1401096 w 1939943"/>
                <a:gd name="connsiteY100" fmla="*/ 265471 h 2381864"/>
                <a:gd name="connsiteX101" fmla="*/ 1334729 w 1939943"/>
                <a:gd name="connsiteY101" fmla="*/ 250722 h 2381864"/>
                <a:gd name="connsiteX102" fmla="*/ 1312606 w 1939943"/>
                <a:gd name="connsiteY102" fmla="*/ 243348 h 2381864"/>
                <a:gd name="connsiteX103" fmla="*/ 1268361 w 1939943"/>
                <a:gd name="connsiteY103" fmla="*/ 221226 h 2381864"/>
                <a:gd name="connsiteX104" fmla="*/ 1246238 w 1939943"/>
                <a:gd name="connsiteY104" fmla="*/ 206477 h 2381864"/>
                <a:gd name="connsiteX105" fmla="*/ 1224116 w 1939943"/>
                <a:gd name="connsiteY105" fmla="*/ 199103 h 2381864"/>
                <a:gd name="connsiteX106" fmla="*/ 1179871 w 1939943"/>
                <a:gd name="connsiteY106" fmla="*/ 169606 h 2381864"/>
                <a:gd name="connsiteX107" fmla="*/ 1098754 w 1939943"/>
                <a:gd name="connsiteY107" fmla="*/ 132735 h 2381864"/>
                <a:gd name="connsiteX108" fmla="*/ 1069258 w 1939943"/>
                <a:gd name="connsiteY108" fmla="*/ 125361 h 2381864"/>
                <a:gd name="connsiteX109" fmla="*/ 1054509 w 1939943"/>
                <a:gd name="connsiteY109" fmla="*/ 110613 h 2381864"/>
                <a:gd name="connsiteX110" fmla="*/ 988142 w 1939943"/>
                <a:gd name="connsiteY110" fmla="*/ 88490 h 2381864"/>
                <a:gd name="connsiteX111" fmla="*/ 966019 w 1939943"/>
                <a:gd name="connsiteY111" fmla="*/ 81116 h 2381864"/>
                <a:gd name="connsiteX112" fmla="*/ 936522 w 1939943"/>
                <a:gd name="connsiteY112" fmla="*/ 73742 h 2381864"/>
                <a:gd name="connsiteX113" fmla="*/ 914400 w 1939943"/>
                <a:gd name="connsiteY113" fmla="*/ 66368 h 2381864"/>
                <a:gd name="connsiteX114" fmla="*/ 833283 w 1939943"/>
                <a:gd name="connsiteY114" fmla="*/ 51619 h 2381864"/>
                <a:gd name="connsiteX115" fmla="*/ 737419 w 1939943"/>
                <a:gd name="connsiteY115" fmla="*/ 44245 h 2381864"/>
                <a:gd name="connsiteX116" fmla="*/ 656303 w 1939943"/>
                <a:gd name="connsiteY116" fmla="*/ 36871 h 2381864"/>
                <a:gd name="connsiteX117" fmla="*/ 604683 w 1939943"/>
                <a:gd name="connsiteY117" fmla="*/ 22122 h 2381864"/>
                <a:gd name="connsiteX118" fmla="*/ 523567 w 1939943"/>
                <a:gd name="connsiteY118" fmla="*/ 0 h 2381864"/>
                <a:gd name="connsiteX119" fmla="*/ 280219 w 1939943"/>
                <a:gd name="connsiteY119" fmla="*/ 7374 h 2381864"/>
                <a:gd name="connsiteX120" fmla="*/ 221225 w 1939943"/>
                <a:gd name="connsiteY120" fmla="*/ 22122 h 2381864"/>
                <a:gd name="connsiteX121" fmla="*/ 110613 w 1939943"/>
                <a:gd name="connsiteY121" fmla="*/ 14748 h 238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939943" h="2381864">
                  <a:moveTo>
                    <a:pt x="22122" y="14748"/>
                  </a:moveTo>
                  <a:cubicBezTo>
                    <a:pt x="24580" y="127819"/>
                    <a:pt x="24883" y="240957"/>
                    <a:pt x="29496" y="353961"/>
                  </a:cubicBezTo>
                  <a:cubicBezTo>
                    <a:pt x="29813" y="361728"/>
                    <a:pt x="34735" y="368610"/>
                    <a:pt x="36871" y="376084"/>
                  </a:cubicBezTo>
                  <a:cubicBezTo>
                    <a:pt x="43812" y="400378"/>
                    <a:pt x="46552" y="417115"/>
                    <a:pt x="51619" y="442452"/>
                  </a:cubicBezTo>
                  <a:cubicBezTo>
                    <a:pt x="54077" y="469491"/>
                    <a:pt x="55626" y="496627"/>
                    <a:pt x="58993" y="523568"/>
                  </a:cubicBezTo>
                  <a:cubicBezTo>
                    <a:pt x="60548" y="536005"/>
                    <a:pt x="65672" y="547925"/>
                    <a:pt x="66367" y="560439"/>
                  </a:cubicBezTo>
                  <a:cubicBezTo>
                    <a:pt x="70596" y="636561"/>
                    <a:pt x="69392" y="712924"/>
                    <a:pt x="73742" y="789039"/>
                  </a:cubicBezTo>
                  <a:cubicBezTo>
                    <a:pt x="74857" y="808547"/>
                    <a:pt x="93297" y="847378"/>
                    <a:pt x="95864" y="862781"/>
                  </a:cubicBezTo>
                  <a:cubicBezTo>
                    <a:pt x="98322" y="877529"/>
                    <a:pt x="100563" y="892315"/>
                    <a:pt x="103238" y="907026"/>
                  </a:cubicBezTo>
                  <a:cubicBezTo>
                    <a:pt x="105480" y="919358"/>
                    <a:pt x="108552" y="931534"/>
                    <a:pt x="110613" y="943897"/>
                  </a:cubicBezTo>
                  <a:cubicBezTo>
                    <a:pt x="116858" y="981363"/>
                    <a:pt x="116671" y="997626"/>
                    <a:pt x="125361" y="1032387"/>
                  </a:cubicBezTo>
                  <a:cubicBezTo>
                    <a:pt x="127246" y="1039928"/>
                    <a:pt x="130600" y="1047036"/>
                    <a:pt x="132735" y="1054510"/>
                  </a:cubicBezTo>
                  <a:cubicBezTo>
                    <a:pt x="135519" y="1064255"/>
                    <a:pt x="137985" y="1074096"/>
                    <a:pt x="140109" y="1084006"/>
                  </a:cubicBezTo>
                  <a:cubicBezTo>
                    <a:pt x="145361" y="1108517"/>
                    <a:pt x="146931" y="1133967"/>
                    <a:pt x="154858" y="1157748"/>
                  </a:cubicBezTo>
                  <a:cubicBezTo>
                    <a:pt x="165437" y="1189486"/>
                    <a:pt x="160347" y="1172330"/>
                    <a:pt x="169606" y="1209368"/>
                  </a:cubicBezTo>
                  <a:cubicBezTo>
                    <a:pt x="168117" y="1218302"/>
                    <a:pt x="163236" y="1261771"/>
                    <a:pt x="154858" y="1275735"/>
                  </a:cubicBezTo>
                  <a:cubicBezTo>
                    <a:pt x="151281" y="1281697"/>
                    <a:pt x="145025" y="1285568"/>
                    <a:pt x="140109" y="1290484"/>
                  </a:cubicBezTo>
                  <a:cubicBezTo>
                    <a:pt x="132972" y="1311895"/>
                    <a:pt x="133581" y="1316536"/>
                    <a:pt x="117987" y="1334729"/>
                  </a:cubicBezTo>
                  <a:cubicBezTo>
                    <a:pt x="108938" y="1345287"/>
                    <a:pt x="88490" y="1364226"/>
                    <a:pt x="88490" y="1364226"/>
                  </a:cubicBezTo>
                  <a:cubicBezTo>
                    <a:pt x="86032" y="1374058"/>
                    <a:pt x="83104" y="1383784"/>
                    <a:pt x="81116" y="1393722"/>
                  </a:cubicBezTo>
                  <a:cubicBezTo>
                    <a:pt x="78184" y="1408384"/>
                    <a:pt x="77368" y="1423462"/>
                    <a:pt x="73742" y="1437968"/>
                  </a:cubicBezTo>
                  <a:cubicBezTo>
                    <a:pt x="69971" y="1453050"/>
                    <a:pt x="63909" y="1467465"/>
                    <a:pt x="58993" y="1482213"/>
                  </a:cubicBezTo>
                  <a:lnTo>
                    <a:pt x="51619" y="1504335"/>
                  </a:lnTo>
                  <a:cubicBezTo>
                    <a:pt x="49161" y="1511709"/>
                    <a:pt x="48557" y="1519990"/>
                    <a:pt x="44245" y="1526458"/>
                  </a:cubicBezTo>
                  <a:cubicBezTo>
                    <a:pt x="10891" y="1576488"/>
                    <a:pt x="27281" y="1558169"/>
                    <a:pt x="0" y="1585452"/>
                  </a:cubicBezTo>
                  <a:cubicBezTo>
                    <a:pt x="2458" y="1605116"/>
                    <a:pt x="4361" y="1624858"/>
                    <a:pt x="7374" y="1644445"/>
                  </a:cubicBezTo>
                  <a:cubicBezTo>
                    <a:pt x="21441" y="1735883"/>
                    <a:pt x="8756" y="1613326"/>
                    <a:pt x="22122" y="1740310"/>
                  </a:cubicBezTo>
                  <a:cubicBezTo>
                    <a:pt x="32930" y="1842990"/>
                    <a:pt x="19750" y="1792187"/>
                    <a:pt x="44245" y="1865671"/>
                  </a:cubicBezTo>
                  <a:lnTo>
                    <a:pt x="51619" y="1887793"/>
                  </a:lnTo>
                  <a:cubicBezTo>
                    <a:pt x="54077" y="1895167"/>
                    <a:pt x="53496" y="1904420"/>
                    <a:pt x="58993" y="1909916"/>
                  </a:cubicBezTo>
                  <a:lnTo>
                    <a:pt x="73742" y="1924664"/>
                  </a:lnTo>
                  <a:cubicBezTo>
                    <a:pt x="86700" y="1963541"/>
                    <a:pt x="72552" y="1932087"/>
                    <a:pt x="103238" y="1968910"/>
                  </a:cubicBezTo>
                  <a:cubicBezTo>
                    <a:pt x="149754" y="2024728"/>
                    <a:pt x="89826" y="1962869"/>
                    <a:pt x="132735" y="2005781"/>
                  </a:cubicBezTo>
                  <a:cubicBezTo>
                    <a:pt x="151269" y="2061384"/>
                    <a:pt x="124112" y="1995002"/>
                    <a:pt x="162232" y="2042652"/>
                  </a:cubicBezTo>
                  <a:cubicBezTo>
                    <a:pt x="167088" y="2048722"/>
                    <a:pt x="165294" y="2058307"/>
                    <a:pt x="169606" y="2064774"/>
                  </a:cubicBezTo>
                  <a:cubicBezTo>
                    <a:pt x="186654" y="2090346"/>
                    <a:pt x="192690" y="2083507"/>
                    <a:pt x="213851" y="2101645"/>
                  </a:cubicBezTo>
                  <a:cubicBezTo>
                    <a:pt x="224408" y="2110694"/>
                    <a:pt x="235635" y="2119572"/>
                    <a:pt x="243348" y="2131142"/>
                  </a:cubicBezTo>
                  <a:cubicBezTo>
                    <a:pt x="248264" y="2138516"/>
                    <a:pt x="251829" y="2146997"/>
                    <a:pt x="258096" y="2153264"/>
                  </a:cubicBezTo>
                  <a:cubicBezTo>
                    <a:pt x="264363" y="2159531"/>
                    <a:pt x="272845" y="2163097"/>
                    <a:pt x="280219" y="2168013"/>
                  </a:cubicBezTo>
                  <a:cubicBezTo>
                    <a:pt x="285135" y="2175387"/>
                    <a:pt x="291004" y="2182208"/>
                    <a:pt x="294967" y="2190135"/>
                  </a:cubicBezTo>
                  <a:cubicBezTo>
                    <a:pt x="298443" y="2197088"/>
                    <a:pt x="297486" y="2206188"/>
                    <a:pt x="302342" y="2212258"/>
                  </a:cubicBezTo>
                  <a:cubicBezTo>
                    <a:pt x="307878" y="2219178"/>
                    <a:pt x="317090" y="2222090"/>
                    <a:pt x="324464" y="2227006"/>
                  </a:cubicBezTo>
                  <a:cubicBezTo>
                    <a:pt x="349749" y="2264933"/>
                    <a:pt x="326219" y="2235783"/>
                    <a:pt x="361335" y="2263877"/>
                  </a:cubicBezTo>
                  <a:cubicBezTo>
                    <a:pt x="366764" y="2268220"/>
                    <a:pt x="370521" y="2274455"/>
                    <a:pt x="376083" y="2278626"/>
                  </a:cubicBezTo>
                  <a:cubicBezTo>
                    <a:pt x="390263" y="2289261"/>
                    <a:pt x="407796" y="2295588"/>
                    <a:pt x="420329" y="2308122"/>
                  </a:cubicBezTo>
                  <a:cubicBezTo>
                    <a:pt x="440573" y="2328368"/>
                    <a:pt x="428481" y="2320673"/>
                    <a:pt x="457200" y="2330245"/>
                  </a:cubicBezTo>
                  <a:cubicBezTo>
                    <a:pt x="464574" y="2335161"/>
                    <a:pt x="471395" y="2341030"/>
                    <a:pt x="479322" y="2344993"/>
                  </a:cubicBezTo>
                  <a:cubicBezTo>
                    <a:pt x="491114" y="2350889"/>
                    <a:pt x="519909" y="2356590"/>
                    <a:pt x="530942" y="2359742"/>
                  </a:cubicBezTo>
                  <a:cubicBezTo>
                    <a:pt x="538416" y="2361877"/>
                    <a:pt x="545476" y="2365430"/>
                    <a:pt x="553064" y="2367116"/>
                  </a:cubicBezTo>
                  <a:cubicBezTo>
                    <a:pt x="617986" y="2381543"/>
                    <a:pt x="687092" y="2378765"/>
                    <a:pt x="752167" y="2381864"/>
                  </a:cubicBezTo>
                  <a:lnTo>
                    <a:pt x="1025013" y="2374490"/>
                  </a:lnTo>
                  <a:cubicBezTo>
                    <a:pt x="1052140" y="2373360"/>
                    <a:pt x="1079252" y="2370956"/>
                    <a:pt x="1106129" y="2367116"/>
                  </a:cubicBezTo>
                  <a:cubicBezTo>
                    <a:pt x="1206925" y="2352717"/>
                    <a:pt x="1012941" y="2366203"/>
                    <a:pt x="1165122" y="2352368"/>
                  </a:cubicBezTo>
                  <a:cubicBezTo>
                    <a:pt x="1206809" y="2348578"/>
                    <a:pt x="1248696" y="2347451"/>
                    <a:pt x="1290483" y="2344993"/>
                  </a:cubicBezTo>
                  <a:cubicBezTo>
                    <a:pt x="1382695" y="2321941"/>
                    <a:pt x="1268048" y="2351403"/>
                    <a:pt x="1342103" y="2330245"/>
                  </a:cubicBezTo>
                  <a:cubicBezTo>
                    <a:pt x="1351848" y="2327461"/>
                    <a:pt x="1361768" y="2325329"/>
                    <a:pt x="1371600" y="2322871"/>
                  </a:cubicBezTo>
                  <a:cubicBezTo>
                    <a:pt x="1376516" y="2317955"/>
                    <a:pt x="1380786" y="2312294"/>
                    <a:pt x="1386348" y="2308122"/>
                  </a:cubicBezTo>
                  <a:cubicBezTo>
                    <a:pt x="1400528" y="2297487"/>
                    <a:pt x="1415845" y="2288458"/>
                    <a:pt x="1430593" y="2278626"/>
                  </a:cubicBezTo>
                  <a:lnTo>
                    <a:pt x="1452716" y="2263877"/>
                  </a:lnTo>
                  <a:cubicBezTo>
                    <a:pt x="1460090" y="2258961"/>
                    <a:pt x="1468571" y="2255396"/>
                    <a:pt x="1474838" y="2249129"/>
                  </a:cubicBezTo>
                  <a:cubicBezTo>
                    <a:pt x="1527383" y="2196584"/>
                    <a:pt x="1467756" y="2253318"/>
                    <a:pt x="1519083" y="2212258"/>
                  </a:cubicBezTo>
                  <a:cubicBezTo>
                    <a:pt x="1524512" y="2207915"/>
                    <a:pt x="1527870" y="2201087"/>
                    <a:pt x="1533832" y="2197510"/>
                  </a:cubicBezTo>
                  <a:cubicBezTo>
                    <a:pt x="1540497" y="2193511"/>
                    <a:pt x="1549002" y="2193611"/>
                    <a:pt x="1555954" y="2190135"/>
                  </a:cubicBezTo>
                  <a:cubicBezTo>
                    <a:pt x="1563881" y="2186171"/>
                    <a:pt x="1570703" y="2180303"/>
                    <a:pt x="1578077" y="2175387"/>
                  </a:cubicBezTo>
                  <a:cubicBezTo>
                    <a:pt x="1619869" y="2112696"/>
                    <a:pt x="1551027" y="2209818"/>
                    <a:pt x="1637071" y="2123768"/>
                  </a:cubicBezTo>
                  <a:cubicBezTo>
                    <a:pt x="1672680" y="2088156"/>
                    <a:pt x="1627430" y="2131481"/>
                    <a:pt x="1673942" y="2094271"/>
                  </a:cubicBezTo>
                  <a:cubicBezTo>
                    <a:pt x="1726480" y="2052240"/>
                    <a:pt x="1642721" y="2110167"/>
                    <a:pt x="1710813" y="2064774"/>
                  </a:cubicBezTo>
                  <a:cubicBezTo>
                    <a:pt x="1731702" y="2002107"/>
                    <a:pt x="1702569" y="2078515"/>
                    <a:pt x="1732935" y="2027903"/>
                  </a:cubicBezTo>
                  <a:cubicBezTo>
                    <a:pt x="1761651" y="1980042"/>
                    <a:pt x="1717689" y="2028401"/>
                    <a:pt x="1755058" y="1991032"/>
                  </a:cubicBezTo>
                  <a:cubicBezTo>
                    <a:pt x="1788449" y="1890856"/>
                    <a:pt x="1750833" y="2014967"/>
                    <a:pt x="1777180" y="1865671"/>
                  </a:cubicBezTo>
                  <a:cubicBezTo>
                    <a:pt x="1779882" y="1850361"/>
                    <a:pt x="1780936" y="1832419"/>
                    <a:pt x="1791929" y="1821426"/>
                  </a:cubicBezTo>
                  <a:lnTo>
                    <a:pt x="1828800" y="1784555"/>
                  </a:lnTo>
                  <a:lnTo>
                    <a:pt x="1843548" y="1740310"/>
                  </a:lnTo>
                  <a:cubicBezTo>
                    <a:pt x="1849029" y="1723865"/>
                    <a:pt x="1855038" y="1702361"/>
                    <a:pt x="1865671" y="1688690"/>
                  </a:cubicBezTo>
                  <a:cubicBezTo>
                    <a:pt x="1876342" y="1674970"/>
                    <a:pt x="1902542" y="1651819"/>
                    <a:pt x="1902542" y="1651819"/>
                  </a:cubicBezTo>
                  <a:cubicBezTo>
                    <a:pt x="1920092" y="1599166"/>
                    <a:pt x="1908667" y="1620509"/>
                    <a:pt x="1932038" y="1585452"/>
                  </a:cubicBezTo>
                  <a:cubicBezTo>
                    <a:pt x="1939908" y="1514631"/>
                    <a:pt x="1944951" y="1508068"/>
                    <a:pt x="1932038" y="1430593"/>
                  </a:cubicBezTo>
                  <a:cubicBezTo>
                    <a:pt x="1929482" y="1415258"/>
                    <a:pt x="1917290" y="1386348"/>
                    <a:pt x="1917290" y="1386348"/>
                  </a:cubicBezTo>
                  <a:cubicBezTo>
                    <a:pt x="1914832" y="1347019"/>
                    <a:pt x="1913017" y="1307645"/>
                    <a:pt x="1909916" y="1268361"/>
                  </a:cubicBezTo>
                  <a:cubicBezTo>
                    <a:pt x="1905642" y="1214229"/>
                    <a:pt x="1895167" y="1106129"/>
                    <a:pt x="1895167" y="1106129"/>
                  </a:cubicBezTo>
                  <a:cubicBezTo>
                    <a:pt x="1897625" y="1071716"/>
                    <a:pt x="1899418" y="1037249"/>
                    <a:pt x="1902542" y="1002890"/>
                  </a:cubicBezTo>
                  <a:cubicBezTo>
                    <a:pt x="1904336" y="983154"/>
                    <a:pt x="1907841" y="963605"/>
                    <a:pt x="1909916" y="943897"/>
                  </a:cubicBezTo>
                  <a:cubicBezTo>
                    <a:pt x="1912758" y="916896"/>
                    <a:pt x="1915125" y="889845"/>
                    <a:pt x="1917290" y="862781"/>
                  </a:cubicBezTo>
                  <a:cubicBezTo>
                    <a:pt x="1920041" y="828390"/>
                    <a:pt x="1920633" y="793806"/>
                    <a:pt x="1924664" y="759542"/>
                  </a:cubicBezTo>
                  <a:cubicBezTo>
                    <a:pt x="1925572" y="751822"/>
                    <a:pt x="1929902" y="744893"/>
                    <a:pt x="1932038" y="737419"/>
                  </a:cubicBezTo>
                  <a:cubicBezTo>
                    <a:pt x="1934822" y="727674"/>
                    <a:pt x="1936955" y="717754"/>
                    <a:pt x="1939413" y="707922"/>
                  </a:cubicBezTo>
                  <a:cubicBezTo>
                    <a:pt x="1938459" y="698379"/>
                    <a:pt x="1934835" y="607479"/>
                    <a:pt x="1917290" y="589935"/>
                  </a:cubicBezTo>
                  <a:lnTo>
                    <a:pt x="1895167" y="567813"/>
                  </a:lnTo>
                  <a:cubicBezTo>
                    <a:pt x="1881064" y="525503"/>
                    <a:pt x="1897892" y="564996"/>
                    <a:pt x="1865671" y="523568"/>
                  </a:cubicBezTo>
                  <a:cubicBezTo>
                    <a:pt x="1854789" y="509576"/>
                    <a:pt x="1848708" y="491855"/>
                    <a:pt x="1836174" y="479322"/>
                  </a:cubicBezTo>
                  <a:cubicBezTo>
                    <a:pt x="1831258" y="474406"/>
                    <a:pt x="1825597" y="470136"/>
                    <a:pt x="1821425" y="464574"/>
                  </a:cubicBezTo>
                  <a:cubicBezTo>
                    <a:pt x="1810790" y="450394"/>
                    <a:pt x="1804463" y="432863"/>
                    <a:pt x="1791929" y="420329"/>
                  </a:cubicBezTo>
                  <a:cubicBezTo>
                    <a:pt x="1782097" y="410497"/>
                    <a:pt x="1770145" y="402401"/>
                    <a:pt x="1762432" y="390832"/>
                  </a:cubicBezTo>
                  <a:cubicBezTo>
                    <a:pt x="1755735" y="380787"/>
                    <a:pt x="1744607" y="360965"/>
                    <a:pt x="1732935" y="353961"/>
                  </a:cubicBezTo>
                  <a:cubicBezTo>
                    <a:pt x="1726270" y="349962"/>
                    <a:pt x="1718187" y="349045"/>
                    <a:pt x="1710813" y="346587"/>
                  </a:cubicBezTo>
                  <a:cubicBezTo>
                    <a:pt x="1705897" y="341671"/>
                    <a:pt x="1702283" y="334948"/>
                    <a:pt x="1696064" y="331839"/>
                  </a:cubicBezTo>
                  <a:cubicBezTo>
                    <a:pt x="1650819" y="309216"/>
                    <a:pt x="1606700" y="313619"/>
                    <a:pt x="1555954" y="309716"/>
                  </a:cubicBezTo>
                  <a:cubicBezTo>
                    <a:pt x="1541206" y="304800"/>
                    <a:pt x="1525614" y="301921"/>
                    <a:pt x="1511709" y="294968"/>
                  </a:cubicBezTo>
                  <a:cubicBezTo>
                    <a:pt x="1501877" y="290052"/>
                    <a:pt x="1492877" y="282885"/>
                    <a:pt x="1482213" y="280219"/>
                  </a:cubicBezTo>
                  <a:cubicBezTo>
                    <a:pt x="1462987" y="275412"/>
                    <a:pt x="1442884" y="275303"/>
                    <a:pt x="1423219" y="272845"/>
                  </a:cubicBezTo>
                  <a:cubicBezTo>
                    <a:pt x="1415845" y="270387"/>
                    <a:pt x="1408637" y="267356"/>
                    <a:pt x="1401096" y="265471"/>
                  </a:cubicBezTo>
                  <a:cubicBezTo>
                    <a:pt x="1340254" y="250261"/>
                    <a:pt x="1387731" y="265866"/>
                    <a:pt x="1334729" y="250722"/>
                  </a:cubicBezTo>
                  <a:cubicBezTo>
                    <a:pt x="1327255" y="248586"/>
                    <a:pt x="1319559" y="246824"/>
                    <a:pt x="1312606" y="243348"/>
                  </a:cubicBezTo>
                  <a:cubicBezTo>
                    <a:pt x="1255422" y="214757"/>
                    <a:pt x="1323968" y="239762"/>
                    <a:pt x="1268361" y="221226"/>
                  </a:cubicBezTo>
                  <a:cubicBezTo>
                    <a:pt x="1260987" y="216310"/>
                    <a:pt x="1254165" y="210441"/>
                    <a:pt x="1246238" y="206477"/>
                  </a:cubicBezTo>
                  <a:cubicBezTo>
                    <a:pt x="1239286" y="203001"/>
                    <a:pt x="1230911" y="202878"/>
                    <a:pt x="1224116" y="199103"/>
                  </a:cubicBezTo>
                  <a:cubicBezTo>
                    <a:pt x="1208621" y="190495"/>
                    <a:pt x="1195725" y="177533"/>
                    <a:pt x="1179871" y="169606"/>
                  </a:cubicBezTo>
                  <a:cubicBezTo>
                    <a:pt x="1140951" y="150147"/>
                    <a:pt x="1132178" y="142285"/>
                    <a:pt x="1098754" y="132735"/>
                  </a:cubicBezTo>
                  <a:cubicBezTo>
                    <a:pt x="1089009" y="129951"/>
                    <a:pt x="1079090" y="127819"/>
                    <a:pt x="1069258" y="125361"/>
                  </a:cubicBezTo>
                  <a:cubicBezTo>
                    <a:pt x="1064342" y="120445"/>
                    <a:pt x="1060294" y="114470"/>
                    <a:pt x="1054509" y="110613"/>
                  </a:cubicBezTo>
                  <a:cubicBezTo>
                    <a:pt x="1025068" y="90985"/>
                    <a:pt x="1022948" y="97191"/>
                    <a:pt x="988142" y="88490"/>
                  </a:cubicBezTo>
                  <a:cubicBezTo>
                    <a:pt x="980601" y="86605"/>
                    <a:pt x="973493" y="83251"/>
                    <a:pt x="966019" y="81116"/>
                  </a:cubicBezTo>
                  <a:cubicBezTo>
                    <a:pt x="956274" y="78332"/>
                    <a:pt x="946267" y="76526"/>
                    <a:pt x="936522" y="73742"/>
                  </a:cubicBezTo>
                  <a:cubicBezTo>
                    <a:pt x="929048" y="71607"/>
                    <a:pt x="921941" y="68253"/>
                    <a:pt x="914400" y="66368"/>
                  </a:cubicBezTo>
                  <a:cubicBezTo>
                    <a:pt x="900792" y="62966"/>
                    <a:pt x="844650" y="52815"/>
                    <a:pt x="833283" y="51619"/>
                  </a:cubicBezTo>
                  <a:cubicBezTo>
                    <a:pt x="801410" y="48264"/>
                    <a:pt x="769357" y="46906"/>
                    <a:pt x="737419" y="44245"/>
                  </a:cubicBezTo>
                  <a:lnTo>
                    <a:pt x="656303" y="36871"/>
                  </a:lnTo>
                  <a:cubicBezTo>
                    <a:pt x="581946" y="12086"/>
                    <a:pt x="697290" y="49905"/>
                    <a:pt x="604683" y="22122"/>
                  </a:cubicBezTo>
                  <a:cubicBezTo>
                    <a:pt x="529845" y="-330"/>
                    <a:pt x="590761" y="13438"/>
                    <a:pt x="523567" y="0"/>
                  </a:cubicBezTo>
                  <a:cubicBezTo>
                    <a:pt x="442451" y="2458"/>
                    <a:pt x="361156" y="1452"/>
                    <a:pt x="280219" y="7374"/>
                  </a:cubicBezTo>
                  <a:cubicBezTo>
                    <a:pt x="260003" y="8853"/>
                    <a:pt x="221225" y="22122"/>
                    <a:pt x="221225" y="22122"/>
                  </a:cubicBezTo>
                  <a:cubicBezTo>
                    <a:pt x="150139" y="11967"/>
                    <a:pt x="186987" y="14748"/>
                    <a:pt x="110613" y="14748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48699FB9-FE8A-4E3B-65A0-8872A81E371F}"/>
                </a:ext>
              </a:extLst>
            </p:cNvPr>
            <p:cNvSpPr/>
            <p:nvPr/>
          </p:nvSpPr>
          <p:spPr>
            <a:xfrm rot="5225032">
              <a:off x="2894163" y="3840201"/>
              <a:ext cx="209465" cy="17044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3B0F707D-8DCE-93CD-38E7-67C5A63ED4CC}"/>
                </a:ext>
              </a:extLst>
            </p:cNvPr>
            <p:cNvSpPr/>
            <p:nvPr/>
          </p:nvSpPr>
          <p:spPr>
            <a:xfrm rot="11402764">
              <a:off x="3928079" y="3589916"/>
              <a:ext cx="209465" cy="17044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AB24CE8-A287-F500-9E9C-53B3D3A8C0F4}"/>
              </a:ext>
            </a:extLst>
          </p:cNvPr>
          <p:cNvSpPr txBox="1"/>
          <p:nvPr/>
        </p:nvSpPr>
        <p:spPr>
          <a:xfrm>
            <a:off x="5983700" y="1847211"/>
            <a:ext cx="2759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Area </a:t>
            </a:r>
            <a:r>
              <a:rPr lang="en-GB" sz="1200" dirty="0" err="1"/>
              <a:t>lomba</a:t>
            </a:r>
            <a:r>
              <a:rPr lang="en-GB" sz="1200" dirty="0"/>
              <a:t> </a:t>
            </a:r>
            <a:r>
              <a:rPr lang="en-GB" sz="1200" dirty="0" err="1"/>
              <a:t>tiap</a:t>
            </a:r>
            <a:r>
              <a:rPr lang="en-GB" sz="1200" dirty="0"/>
              <a:t> </a:t>
            </a:r>
            <a:r>
              <a:rPr lang="en-GB" sz="1200" dirty="0" err="1"/>
              <a:t>tim</a:t>
            </a:r>
            <a:r>
              <a:rPr lang="en-GB" sz="1200" dirty="0"/>
              <a:t> </a:t>
            </a:r>
            <a:r>
              <a:rPr lang="en-GB" sz="1200" dirty="0" err="1"/>
              <a:t>adalah</a:t>
            </a:r>
            <a:r>
              <a:rPr lang="en-GB" sz="1200" dirty="0"/>
              <a:t> 25x25m2</a:t>
            </a:r>
            <a:endParaRPr lang="en-ID" sz="12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280FA7-8620-BE2E-CA69-DC73FB8C2556}"/>
              </a:ext>
            </a:extLst>
          </p:cNvPr>
          <p:cNvSpPr txBox="1"/>
          <p:nvPr/>
        </p:nvSpPr>
        <p:spPr>
          <a:xfrm>
            <a:off x="4561006" y="1586302"/>
            <a:ext cx="297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Jarak bola </a:t>
            </a:r>
            <a:r>
              <a:rPr lang="en-GB" sz="1200" dirty="0" err="1"/>
              <a:t>apung</a:t>
            </a:r>
            <a:r>
              <a:rPr lang="en-GB" sz="1200" dirty="0"/>
              <a:t> </a:t>
            </a:r>
            <a:r>
              <a:rPr lang="en-GB" sz="1200" dirty="0" err="1"/>
              <a:t>merah</a:t>
            </a:r>
            <a:r>
              <a:rPr lang="en-GB" sz="1200" dirty="0"/>
              <a:t> </a:t>
            </a:r>
            <a:r>
              <a:rPr lang="en-GB" sz="1200" dirty="0" err="1"/>
              <a:t>thd</a:t>
            </a:r>
            <a:r>
              <a:rPr lang="en-GB" sz="1200" dirty="0"/>
              <a:t> </a:t>
            </a:r>
            <a:r>
              <a:rPr lang="en-GB" sz="1200" dirty="0" err="1"/>
              <a:t>hijau</a:t>
            </a:r>
            <a:r>
              <a:rPr lang="en-GB" sz="1200" dirty="0"/>
              <a:t> ~2m</a:t>
            </a:r>
            <a:endParaRPr lang="en-ID" sz="1200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6D05FCE-0BD7-B904-4419-20571EE86291}"/>
              </a:ext>
            </a:extLst>
          </p:cNvPr>
          <p:cNvGrpSpPr/>
          <p:nvPr/>
        </p:nvGrpSpPr>
        <p:grpSpPr>
          <a:xfrm>
            <a:off x="1052196" y="5566984"/>
            <a:ext cx="1253362" cy="474122"/>
            <a:chOff x="1070273" y="5318806"/>
            <a:chExt cx="1253362" cy="474122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3B508B8-C97E-9EF0-8FE9-244585124DE4}"/>
                </a:ext>
              </a:extLst>
            </p:cNvPr>
            <p:cNvCxnSpPr/>
            <p:nvPr/>
          </p:nvCxnSpPr>
          <p:spPr>
            <a:xfrm>
              <a:off x="1076325" y="5640528"/>
              <a:ext cx="1247310" cy="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3C74090-5A06-8861-C451-BC656D9CF888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50" y="5625063"/>
              <a:ext cx="829187" cy="156964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F185308-C5F1-F89E-B499-F2959AFFC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5987" y="5559000"/>
              <a:ext cx="0" cy="233928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B6D8C60-A77F-2248-1AF5-9228BA7CD308}"/>
                </a:ext>
              </a:extLst>
            </p:cNvPr>
            <p:cNvSpPr txBox="1"/>
            <p:nvPr/>
          </p:nvSpPr>
          <p:spPr>
            <a:xfrm>
              <a:off x="1070273" y="5318806"/>
              <a:ext cx="881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UTARA</a:t>
              </a:r>
            </a:p>
          </p:txBody>
        </p:sp>
      </p:grp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695CE6FC-BA2E-606A-FAB9-E6882233DED9}"/>
              </a:ext>
            </a:extLst>
          </p:cNvPr>
          <p:cNvSpPr/>
          <p:nvPr/>
        </p:nvSpPr>
        <p:spPr>
          <a:xfrm>
            <a:off x="2342119" y="6022090"/>
            <a:ext cx="2033974" cy="369332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LINTASAN-A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0C0C90EC-C452-491A-C865-CA6C2024DF9B}"/>
              </a:ext>
            </a:extLst>
          </p:cNvPr>
          <p:cNvSpPr/>
          <p:nvPr/>
        </p:nvSpPr>
        <p:spPr>
          <a:xfrm>
            <a:off x="7792667" y="6030511"/>
            <a:ext cx="2033974" cy="369332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LINTASAN-B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8167C080-F1C1-04D1-4ACA-5DB6F4ABA475}"/>
              </a:ext>
            </a:extLst>
          </p:cNvPr>
          <p:cNvSpPr/>
          <p:nvPr/>
        </p:nvSpPr>
        <p:spPr>
          <a:xfrm>
            <a:off x="5120077" y="6176963"/>
            <a:ext cx="1874098" cy="36020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START/FINISH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F4CAAE-E3C3-68DA-531F-D6B62D16AE04}"/>
              </a:ext>
            </a:extLst>
          </p:cNvPr>
          <p:cNvSpPr/>
          <p:nvPr/>
        </p:nvSpPr>
        <p:spPr>
          <a:xfrm>
            <a:off x="6599734" y="5873241"/>
            <a:ext cx="327986" cy="1821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1AA2D-67D7-C9F7-7717-239C104A7EC4}"/>
              </a:ext>
            </a:extLst>
          </p:cNvPr>
          <p:cNvSpPr/>
          <p:nvPr/>
        </p:nvSpPr>
        <p:spPr>
          <a:xfrm>
            <a:off x="5159688" y="5845243"/>
            <a:ext cx="327986" cy="1821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Content Placeholder 6">
            <a:extLst>
              <a:ext uri="{FF2B5EF4-FFF2-40B4-BE49-F238E27FC236}">
                <a16:creationId xmlns:a16="http://schemas.microsoft.com/office/drawing/2014/main" id="{565CBB50-29FD-7C1B-6A47-7FFCA3BDB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D6445A38-CE0C-3AC6-02CB-BC625A31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3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798D4-AD38-4595-B6DF-B2E60E1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17408"/>
            <a:ext cx="10579608" cy="72851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Floating Ball [ </a:t>
            </a:r>
            <a:r>
              <a:rPr lang="en-GB" sz="4000" dirty="0" err="1">
                <a:solidFill>
                  <a:schemeClr val="tx2"/>
                </a:solidFill>
              </a:rPr>
              <a:t>Polietilen</a:t>
            </a:r>
            <a:r>
              <a:rPr lang="en-GB" sz="4000" dirty="0">
                <a:solidFill>
                  <a:schemeClr val="tx2"/>
                </a:solidFill>
              </a:rPr>
              <a:t> / PVC / Foam ]</a:t>
            </a:r>
            <a:endParaRPr lang="en-ID" sz="40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53D6-1B4D-45C1-8E7B-724FA9F0C438}"/>
              </a:ext>
            </a:extLst>
          </p:cNvPr>
          <p:cNvSpPr>
            <a:spLocks/>
          </p:cNvSpPr>
          <p:nvPr/>
        </p:nvSpPr>
        <p:spPr>
          <a:xfrm>
            <a:off x="1856550" y="2543633"/>
            <a:ext cx="8153725" cy="336317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6656">
              <a:spcAft>
                <a:spcPts val="600"/>
              </a:spcAft>
            </a:pPr>
            <a:r>
              <a:rPr lang="en-GB" sz="177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GB" sz="17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77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ilustrasi</a:t>
            </a:r>
            <a:r>
              <a:rPr lang="en-GB" sz="17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bola </a:t>
            </a:r>
            <a:r>
              <a:rPr lang="en-GB" sz="177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apung</a:t>
            </a:r>
            <a:r>
              <a:rPr lang="en-GB" sz="17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GB" sz="177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GB" sz="17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77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GB" sz="17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(dia. 120-150 mm)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33406-AB18-4639-AE70-A939EB489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52" b="18096"/>
          <a:stretch/>
        </p:blipFill>
        <p:spPr>
          <a:xfrm>
            <a:off x="7712384" y="4518633"/>
            <a:ext cx="2623066" cy="1501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53791E-1B9F-472B-9697-29383D808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9" t="2963" r="11482" b="5324"/>
          <a:stretch/>
        </p:blipFill>
        <p:spPr>
          <a:xfrm>
            <a:off x="6041634" y="4577022"/>
            <a:ext cx="1279016" cy="1443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3F2411-1EE3-4767-85C9-BBB471735844}"/>
              </a:ext>
            </a:extLst>
          </p:cNvPr>
          <p:cNvSpPr/>
          <p:nvPr/>
        </p:nvSpPr>
        <p:spPr>
          <a:xfrm>
            <a:off x="5692073" y="4354861"/>
            <a:ext cx="520034" cy="44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53A24-6A46-4BDA-9395-1D200EDE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43" y="3124584"/>
            <a:ext cx="1600464" cy="1600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82B07-166D-4266-B33F-C259B178F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76" t="17718" r="12244" b="9139"/>
          <a:stretch/>
        </p:blipFill>
        <p:spPr>
          <a:xfrm>
            <a:off x="2842066" y="4650816"/>
            <a:ext cx="1423648" cy="1458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0A5F00-5B51-4BBD-B07A-95E9161FAF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3" t="6038" r="6114" b="10762"/>
          <a:stretch/>
        </p:blipFill>
        <p:spPr>
          <a:xfrm>
            <a:off x="3913780" y="3251911"/>
            <a:ext cx="1524592" cy="1455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816A6-0FD9-44C5-9814-19DA6EE199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00" t="9931" r="3439" b="9931"/>
          <a:stretch/>
        </p:blipFill>
        <p:spPr>
          <a:xfrm>
            <a:off x="6972444" y="3055031"/>
            <a:ext cx="1723664" cy="1595786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D2522DE-D0FE-12D0-1222-718D4FDBB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D3AB2C-22ED-6C60-B62A-6C226245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8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1E04D-F416-4879-B84E-CE4BA819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1179021"/>
            <a:ext cx="9718111" cy="746290"/>
          </a:xfrm>
        </p:spPr>
        <p:txBody>
          <a:bodyPr anchor="ctr"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Kotak </a:t>
            </a:r>
            <a:r>
              <a:rPr lang="en-GB" sz="4000" dirty="0" err="1">
                <a:solidFill>
                  <a:srgbClr val="FFFFFF"/>
                </a:solidFill>
              </a:rPr>
              <a:t>Apung</a:t>
            </a:r>
            <a:r>
              <a:rPr lang="en-GB" sz="4000" dirty="0">
                <a:solidFill>
                  <a:srgbClr val="FFFFFF"/>
                </a:solidFill>
              </a:rPr>
              <a:t> Hijau (Surface) &amp; 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Kotak </a:t>
            </a:r>
            <a:r>
              <a:rPr lang="en-GB" sz="4000" dirty="0" err="1">
                <a:solidFill>
                  <a:srgbClr val="FFFFFF"/>
                </a:solidFill>
              </a:rPr>
              <a:t>Layang</a:t>
            </a:r>
            <a:r>
              <a:rPr lang="en-GB" sz="4000" dirty="0">
                <a:solidFill>
                  <a:srgbClr val="FFFFFF"/>
                </a:solidFill>
              </a:rPr>
              <a:t> Biru (Underwater)</a:t>
            </a:r>
            <a:endParaRPr lang="en-ID" sz="40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1287C6-CD79-44B0-9753-016CAC1CEFB8}"/>
              </a:ext>
            </a:extLst>
          </p:cNvPr>
          <p:cNvCxnSpPr>
            <a:cxnSpLocks/>
          </p:cNvCxnSpPr>
          <p:nvPr/>
        </p:nvCxnSpPr>
        <p:spPr>
          <a:xfrm>
            <a:off x="3265302" y="4018510"/>
            <a:ext cx="5914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330AA-82A6-4A82-88EF-815A581CDF43}"/>
              </a:ext>
            </a:extLst>
          </p:cNvPr>
          <p:cNvSpPr>
            <a:spLocks/>
          </p:cNvSpPr>
          <p:nvPr/>
        </p:nvSpPr>
        <p:spPr>
          <a:xfrm>
            <a:off x="5739846" y="3230028"/>
            <a:ext cx="2421186" cy="836231"/>
          </a:xfrm>
          <a:prstGeom prst="rect">
            <a:avLst/>
          </a:prstGeom>
        </p:spPr>
        <p:txBody>
          <a:bodyPr/>
          <a:lstStyle/>
          <a:p>
            <a:pPr defTabSz="859536">
              <a:spcAft>
                <a:spcPts val="600"/>
              </a:spcAft>
            </a:pPr>
            <a:r>
              <a:rPr lang="en-GB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Green Box</a:t>
            </a:r>
            <a:br>
              <a:rPr lang="en-GB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</a:br>
            <a:r>
              <a:rPr lang="en-GB" kern="1200" dirty="0">
                <a:solidFill>
                  <a:srgbClr val="006500"/>
                </a:solidFill>
                <a:latin typeface="+mn-lt"/>
                <a:ea typeface="+mn-ea"/>
                <a:cs typeface="+mn-cs"/>
              </a:rPr>
              <a:t>(water surface)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13591-F5F0-4A5A-BA9B-8848E0C356B5}"/>
              </a:ext>
            </a:extLst>
          </p:cNvPr>
          <p:cNvSpPr txBox="1">
            <a:spLocks/>
          </p:cNvSpPr>
          <p:nvPr/>
        </p:nvSpPr>
        <p:spPr>
          <a:xfrm>
            <a:off x="5743261" y="4720216"/>
            <a:ext cx="2209460" cy="8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59536">
              <a:spcBef>
                <a:spcPts val="940"/>
              </a:spcBef>
              <a:buNone/>
            </a:pPr>
            <a:r>
              <a:rPr lang="en-GB" sz="1800" kern="1200" dirty="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Blue Box</a:t>
            </a:r>
            <a:br>
              <a:rPr lang="en-GB" sz="1800" kern="1200" dirty="0">
                <a:solidFill>
                  <a:srgbClr val="0057A5"/>
                </a:solidFill>
                <a:latin typeface="+mn-lt"/>
                <a:ea typeface="+mn-ea"/>
                <a:cs typeface="+mn-cs"/>
              </a:rPr>
            </a:br>
            <a:r>
              <a:rPr lang="en-GB" sz="1800" kern="1200" dirty="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(under water)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62EF54B6-359E-40E9-A963-A22DB7878AC3}"/>
              </a:ext>
            </a:extLst>
          </p:cNvPr>
          <p:cNvSpPr/>
          <p:nvPr/>
        </p:nvSpPr>
        <p:spPr>
          <a:xfrm>
            <a:off x="3918835" y="3939903"/>
            <a:ext cx="1693805" cy="1598401"/>
          </a:xfrm>
          <a:prstGeom prst="cube">
            <a:avLst>
              <a:gd name="adj" fmla="val 1390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49F73042-2F29-4FA7-A05C-C46D043DD60D}"/>
              </a:ext>
            </a:extLst>
          </p:cNvPr>
          <p:cNvSpPr/>
          <p:nvPr/>
        </p:nvSpPr>
        <p:spPr>
          <a:xfrm>
            <a:off x="3918836" y="3327564"/>
            <a:ext cx="1693805" cy="791592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8334DE-3306-476E-8D44-198C92A37D87}"/>
              </a:ext>
            </a:extLst>
          </p:cNvPr>
          <p:cNvCxnSpPr>
            <a:cxnSpLocks/>
          </p:cNvCxnSpPr>
          <p:nvPr/>
        </p:nvCxnSpPr>
        <p:spPr>
          <a:xfrm>
            <a:off x="2919873" y="4150200"/>
            <a:ext cx="5914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45C5EC-9008-4BB8-8AB7-3C9779E79D45}"/>
              </a:ext>
            </a:extLst>
          </p:cNvPr>
          <p:cNvSpPr txBox="1"/>
          <p:nvPr/>
        </p:nvSpPr>
        <p:spPr>
          <a:xfrm>
            <a:off x="9014512" y="3939903"/>
            <a:ext cx="1188467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GB" sz="16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level</a:t>
            </a:r>
            <a:endParaRPr lang="en-ID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36FC3B-F074-4E6A-83B1-6AABE2AC3C4D}"/>
              </a:ext>
            </a:extLst>
          </p:cNvPr>
          <p:cNvCxnSpPr>
            <a:cxnSpLocks/>
          </p:cNvCxnSpPr>
          <p:nvPr/>
        </p:nvCxnSpPr>
        <p:spPr>
          <a:xfrm>
            <a:off x="2024401" y="3492155"/>
            <a:ext cx="1894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E591A4-F5AD-4D24-B2D6-6A1703D4BB63}"/>
              </a:ext>
            </a:extLst>
          </p:cNvPr>
          <p:cNvCxnSpPr>
            <a:cxnSpLocks/>
          </p:cNvCxnSpPr>
          <p:nvPr/>
        </p:nvCxnSpPr>
        <p:spPr>
          <a:xfrm>
            <a:off x="2318086" y="3327564"/>
            <a:ext cx="1894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16338-386C-47A7-879D-6DDDB7D6DD6B}"/>
              </a:ext>
            </a:extLst>
          </p:cNvPr>
          <p:cNvCxnSpPr>
            <a:cxnSpLocks/>
          </p:cNvCxnSpPr>
          <p:nvPr/>
        </p:nvCxnSpPr>
        <p:spPr>
          <a:xfrm>
            <a:off x="2024402" y="5537880"/>
            <a:ext cx="1894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B1F9B2-99BF-4E09-BC04-F1195C3B8C9E}"/>
              </a:ext>
            </a:extLst>
          </p:cNvPr>
          <p:cNvCxnSpPr>
            <a:cxnSpLocks/>
          </p:cNvCxnSpPr>
          <p:nvPr/>
        </p:nvCxnSpPr>
        <p:spPr>
          <a:xfrm>
            <a:off x="3918835" y="5556447"/>
            <a:ext cx="0" cy="748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08F2F7-197B-406C-9FB4-0921668D5048}"/>
              </a:ext>
            </a:extLst>
          </p:cNvPr>
          <p:cNvCxnSpPr>
            <a:cxnSpLocks/>
          </p:cNvCxnSpPr>
          <p:nvPr/>
        </p:nvCxnSpPr>
        <p:spPr>
          <a:xfrm>
            <a:off x="5414575" y="5556447"/>
            <a:ext cx="0" cy="748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D9D193-A6F2-4D01-8A2D-306BA3C37BF0}"/>
              </a:ext>
            </a:extLst>
          </p:cNvPr>
          <p:cNvCxnSpPr>
            <a:cxnSpLocks/>
          </p:cNvCxnSpPr>
          <p:nvPr/>
        </p:nvCxnSpPr>
        <p:spPr>
          <a:xfrm>
            <a:off x="2368219" y="3492155"/>
            <a:ext cx="0" cy="2045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8DB7FF-3109-4F91-9982-A93624CCE0F2}"/>
              </a:ext>
            </a:extLst>
          </p:cNvPr>
          <p:cNvCxnSpPr>
            <a:cxnSpLocks/>
          </p:cNvCxnSpPr>
          <p:nvPr/>
        </p:nvCxnSpPr>
        <p:spPr>
          <a:xfrm flipH="1">
            <a:off x="3918834" y="6168787"/>
            <a:ext cx="1495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428099-DAED-4D95-A29B-8D2BC0236BCD}"/>
              </a:ext>
            </a:extLst>
          </p:cNvPr>
          <p:cNvCxnSpPr>
            <a:cxnSpLocks/>
          </p:cNvCxnSpPr>
          <p:nvPr/>
        </p:nvCxnSpPr>
        <p:spPr>
          <a:xfrm flipV="1">
            <a:off x="2318086" y="3323358"/>
            <a:ext cx="196089" cy="168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4BF3912-75FD-45B3-8270-2CD7B4AA9767}"/>
              </a:ext>
            </a:extLst>
          </p:cNvPr>
          <p:cNvSpPr txBox="1"/>
          <p:nvPr/>
        </p:nvSpPr>
        <p:spPr>
          <a:xfrm>
            <a:off x="4357408" y="5869647"/>
            <a:ext cx="713657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GB" sz="16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60cm</a:t>
            </a:r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9683BA-AADC-438B-9AF1-4F76021B7464}"/>
              </a:ext>
            </a:extLst>
          </p:cNvPr>
          <p:cNvSpPr txBox="1"/>
          <p:nvPr/>
        </p:nvSpPr>
        <p:spPr>
          <a:xfrm rot="16200000">
            <a:off x="1877291" y="4301213"/>
            <a:ext cx="713657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GB" sz="16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90cm</a:t>
            </a:r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F24D35-45FA-48D2-BBE1-23E9227DE10C}"/>
              </a:ext>
            </a:extLst>
          </p:cNvPr>
          <p:cNvSpPr txBox="1"/>
          <p:nvPr/>
        </p:nvSpPr>
        <p:spPr>
          <a:xfrm rot="18858562">
            <a:off x="2399578" y="2846024"/>
            <a:ext cx="812814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GB" sz="16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60cm</a:t>
            </a:r>
            <a:endParaRPr lang="en-ID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B147AB-C853-48F5-9388-9BA40162CF81}"/>
              </a:ext>
            </a:extLst>
          </p:cNvPr>
          <p:cNvCxnSpPr>
            <a:cxnSpLocks/>
          </p:cNvCxnSpPr>
          <p:nvPr/>
        </p:nvCxnSpPr>
        <p:spPr>
          <a:xfrm>
            <a:off x="3112912" y="4150200"/>
            <a:ext cx="0" cy="1458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C321EF-DC73-4ABE-B337-18AFE5479325}"/>
              </a:ext>
            </a:extLst>
          </p:cNvPr>
          <p:cNvSpPr txBox="1"/>
          <p:nvPr/>
        </p:nvSpPr>
        <p:spPr>
          <a:xfrm rot="16200000">
            <a:off x="2612657" y="4632185"/>
            <a:ext cx="713657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GB" sz="16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60cm</a:t>
            </a:r>
            <a:endParaRPr lang="en-ID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B283C48-3BAF-7022-8509-ED7B9CDAA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0F1E95-1B05-3B62-A0D1-7C690C0D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5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1DC7-0CF4-BBCC-ADD1-8A9683D9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597"/>
            <a:ext cx="10515600" cy="74109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Sistim</a:t>
            </a:r>
            <a:r>
              <a:rPr lang="en-US" dirty="0"/>
              <a:t> Monitoring</a:t>
            </a:r>
            <a:br>
              <a:rPr lang="en-US" dirty="0"/>
            </a:br>
            <a:r>
              <a:rPr lang="en-US" sz="2800" dirty="0"/>
              <a:t>Posisi, </a:t>
            </a:r>
            <a:r>
              <a:rPr lang="en-US" sz="2800" dirty="0" err="1"/>
              <a:t>Sikap</a:t>
            </a:r>
            <a:r>
              <a:rPr lang="en-US" sz="2800" dirty="0"/>
              <a:t> dan Kondisi </a:t>
            </a:r>
            <a:r>
              <a:rPr lang="en-US" sz="2800" dirty="0" err="1"/>
              <a:t>Kapal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A54C6-A524-0C9E-0121-0DEFEAC5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445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Posisi: </a:t>
            </a:r>
          </a:p>
          <a:p>
            <a:pPr marL="895350" lvl="1" indent="0">
              <a:buNone/>
            </a:pPr>
            <a:r>
              <a:rPr lang="en-US" sz="2000" dirty="0"/>
              <a:t>A-B-C-D-E</a:t>
            </a:r>
          </a:p>
          <a:p>
            <a:pPr marL="895350" lvl="1" indent="0">
              <a:buNone/>
            </a:pPr>
            <a:r>
              <a:rPr lang="en-US" sz="2000" dirty="0"/>
              <a:t>1-2-3-4-5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Additional sub-system juga diijinkan dalam perlombaan ASV, semisal menambahkan sistim grid ataupun meshing area lomba, ataupun penggunaaan drone (UAV), atau menggunakan kapal kedua, ketiga atau seterusnya untuk membantu sistim monitoring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32067-C2F5-2CB8-F03A-6882187F6651}"/>
              </a:ext>
            </a:extLst>
          </p:cNvPr>
          <p:cNvSpPr/>
          <p:nvPr/>
        </p:nvSpPr>
        <p:spPr>
          <a:xfrm>
            <a:off x="6096000" y="1076326"/>
            <a:ext cx="5391149" cy="51006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DFBC5F-2A78-84BC-978F-8CB8B3397946}"/>
              </a:ext>
            </a:extLst>
          </p:cNvPr>
          <p:cNvGrpSpPr/>
          <p:nvPr/>
        </p:nvGrpSpPr>
        <p:grpSpPr>
          <a:xfrm>
            <a:off x="6096000" y="1076328"/>
            <a:ext cx="5391149" cy="5100635"/>
            <a:chOff x="6096000" y="1076319"/>
            <a:chExt cx="5391149" cy="510063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7C4F43A-34CA-0603-5990-49BA849A363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76450"/>
              <a:ext cx="539114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C09A2B-E9B4-316F-AB6B-C76E31DE986A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124200"/>
              <a:ext cx="539114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1B67F3-2337-89CD-FCC4-1EB17E85E21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181475"/>
              <a:ext cx="539114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FDF84C1-D0FF-B939-B78D-11970AEFD12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29225"/>
              <a:ext cx="539114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887D21-29FD-5F2D-4B78-A33A66FB6D09}"/>
                </a:ext>
              </a:extLst>
            </p:cNvPr>
            <p:cNvGrpSpPr/>
            <p:nvPr/>
          </p:nvGrpSpPr>
          <p:grpSpPr>
            <a:xfrm rot="5400000">
              <a:off x="6241252" y="2050249"/>
              <a:ext cx="5100635" cy="3152775"/>
              <a:chOff x="6248400" y="2228850"/>
              <a:chExt cx="5391149" cy="315277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07A65A9-EEFC-157A-D92F-8CDCEBCBE1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2228850"/>
                <a:ext cx="539114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8795BDF-5915-E4B0-7629-EBA063C61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3276600"/>
                <a:ext cx="539114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C324B71-E5E3-4042-C6F4-0A236F65EE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4333875"/>
                <a:ext cx="539114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798B3DF-F0C4-216F-CA39-D547CA3FE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0" y="5381625"/>
                <a:ext cx="539114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B5AD550-7245-AC99-17DD-174FFE823181}"/>
              </a:ext>
            </a:extLst>
          </p:cNvPr>
          <p:cNvSpPr txBox="1"/>
          <p:nvPr/>
        </p:nvSpPr>
        <p:spPr>
          <a:xfrm>
            <a:off x="6477000" y="1348816"/>
            <a:ext cx="539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	 D	  C	    B	     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3B6B29-3D25-2E09-D5D4-3AE08EE84B0F}"/>
              </a:ext>
            </a:extLst>
          </p:cNvPr>
          <p:cNvSpPr txBox="1"/>
          <p:nvPr/>
        </p:nvSpPr>
        <p:spPr>
          <a:xfrm rot="16200000">
            <a:off x="3179471" y="2920441"/>
            <a:ext cx="539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	 2	  3	    4	    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5F4F0-4A5A-FED9-A03E-E4EAAE313B89}"/>
              </a:ext>
            </a:extLst>
          </p:cNvPr>
          <p:cNvSpPr txBox="1"/>
          <p:nvPr/>
        </p:nvSpPr>
        <p:spPr>
          <a:xfrm>
            <a:off x="6476999" y="5315962"/>
            <a:ext cx="539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	 B	  C	    D	      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7568A4C-494D-9C58-981D-301D44BA2730}"/>
              </a:ext>
            </a:extLst>
          </p:cNvPr>
          <p:cNvSpPr/>
          <p:nvPr/>
        </p:nvSpPr>
        <p:spPr>
          <a:xfrm>
            <a:off x="7728525" y="1074789"/>
            <a:ext cx="2033974" cy="369332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LINTASAN-A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EB11D6-9F54-971D-14D4-88D101B27BE5}"/>
              </a:ext>
            </a:extLst>
          </p:cNvPr>
          <p:cNvSpPr/>
          <p:nvPr/>
        </p:nvSpPr>
        <p:spPr>
          <a:xfrm>
            <a:off x="7774587" y="5807632"/>
            <a:ext cx="2033974" cy="369332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LINTASAN-B</a:t>
            </a:r>
          </a:p>
        </p:txBody>
      </p:sp>
      <p:pic>
        <p:nvPicPr>
          <p:cNvPr id="21" name="Content Placeholder 6">
            <a:extLst>
              <a:ext uri="{FF2B5EF4-FFF2-40B4-BE49-F238E27FC236}">
                <a16:creationId xmlns:a16="http://schemas.microsoft.com/office/drawing/2014/main" id="{6F7E29D0-8E60-25B1-C856-38A8A761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D1538A3-1258-10ED-6322-2A3D59B6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5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F6D2-FC53-0EA7-A94D-D7626B4D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712"/>
            <a:ext cx="10515600" cy="70048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Sistim</a:t>
            </a:r>
            <a:r>
              <a:rPr lang="en-US" dirty="0"/>
              <a:t> Monitoring </a:t>
            </a:r>
            <a:br>
              <a:rPr lang="en-US" dirty="0"/>
            </a:br>
            <a:r>
              <a:rPr lang="en-US" sz="2800" dirty="0"/>
              <a:t>Posisi, </a:t>
            </a:r>
            <a:r>
              <a:rPr lang="en-US" sz="2800" dirty="0" err="1"/>
              <a:t>Sikap</a:t>
            </a:r>
            <a:r>
              <a:rPr lang="en-US" sz="2800" dirty="0"/>
              <a:t> dan Kondisi </a:t>
            </a:r>
            <a:r>
              <a:rPr lang="en-US" sz="2800" dirty="0" err="1"/>
              <a:t>Kapal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56324-9261-8864-1E8E-C15368B0E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635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Sikap</a:t>
            </a:r>
            <a:r>
              <a:rPr lang="en-US" dirty="0"/>
              <a:t> dan Kondisi:</a:t>
            </a:r>
          </a:p>
          <a:p>
            <a:pPr marL="914400" lvl="1" indent="-371475">
              <a:buFont typeface="+mj-lt"/>
              <a:buAutoNum type="arabicPeriod"/>
            </a:pPr>
            <a:r>
              <a:rPr lang="en-US" dirty="0"/>
              <a:t>Trajectory</a:t>
            </a:r>
          </a:p>
          <a:p>
            <a:pPr marL="914400" lvl="1" indent="-371475">
              <a:buFont typeface="+mj-lt"/>
              <a:buAutoNum type="arabicPeriod"/>
            </a:pPr>
            <a:r>
              <a:rPr lang="en-US" dirty="0" err="1"/>
              <a:t>Kecepatan</a:t>
            </a:r>
            <a:r>
              <a:rPr lang="en-US" dirty="0"/>
              <a:t>/Speed Over Ground (SOG) [knot &amp; km/j]</a:t>
            </a:r>
          </a:p>
          <a:p>
            <a:pPr marL="914400" lvl="1" indent="-371475">
              <a:buFont typeface="+mj-lt"/>
              <a:buAutoNum type="arabicPeriod"/>
            </a:pPr>
            <a:r>
              <a:rPr lang="en-US" dirty="0"/>
              <a:t>Course Over Ground (COG) [deg]</a:t>
            </a:r>
          </a:p>
          <a:p>
            <a:pPr marL="914400" lvl="1" indent="-371475">
              <a:buFont typeface="+mj-lt"/>
              <a:buAutoNum type="arabicPeriod"/>
            </a:pP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(</a:t>
            </a:r>
            <a:r>
              <a:rPr lang="en-US" dirty="0" err="1"/>
              <a:t>counter|score</a:t>
            </a:r>
            <a:r>
              <a:rPr lang="en-US" dirty="0"/>
              <a:t>)</a:t>
            </a:r>
          </a:p>
          <a:p>
            <a:pPr marL="914400" lvl="1" indent="-371475">
              <a:buFont typeface="+mj-lt"/>
              <a:buAutoNum type="arabicPeriod"/>
            </a:pPr>
            <a:r>
              <a:rPr lang="en-US" dirty="0" err="1"/>
              <a:t>Indikator</a:t>
            </a:r>
            <a:r>
              <a:rPr lang="en-US" dirty="0"/>
              <a:t> lain (bebas)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BF138-7540-ACEE-E87F-D265BB804E65}"/>
              </a:ext>
            </a:extLst>
          </p:cNvPr>
          <p:cNvSpPr/>
          <p:nvPr/>
        </p:nvSpPr>
        <p:spPr>
          <a:xfrm>
            <a:off x="5924550" y="2315369"/>
            <a:ext cx="5648325" cy="3371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2"/>
                </a:solidFill>
              </a:rPr>
              <a:t>Lintasan</a:t>
            </a:r>
            <a:r>
              <a:rPr lang="en-US" sz="1200" dirty="0">
                <a:solidFill>
                  <a:schemeClr val="tx2"/>
                </a:solidFill>
              </a:rPr>
              <a:t>: …. ( A / B )</a:t>
            </a:r>
          </a:p>
          <a:p>
            <a:endParaRPr lang="en-US" sz="6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Position-Log (</a:t>
            </a:r>
            <a:r>
              <a:rPr lang="en-US" sz="1200" dirty="0" err="1">
                <a:solidFill>
                  <a:schemeClr val="tx2"/>
                </a:solidFill>
              </a:rPr>
              <a:t>Akumulasi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pemenuhan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misi</a:t>
            </a:r>
            <a:r>
              <a:rPr lang="en-US" sz="1200" dirty="0">
                <a:solidFill>
                  <a:schemeClr val="tx2"/>
                </a:solidFill>
              </a:rPr>
              <a:t> dan </a:t>
            </a:r>
            <a:r>
              <a:rPr lang="en-US" sz="1200" dirty="0" err="1">
                <a:solidFill>
                  <a:schemeClr val="tx2"/>
                </a:solidFill>
              </a:rPr>
              <a:t>skor</a:t>
            </a:r>
            <a:r>
              <a:rPr lang="en-US" sz="1200" dirty="0">
                <a:solidFill>
                  <a:schemeClr val="tx2"/>
                </a:solidFill>
              </a:rPr>
              <a:t>)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Preparation (Monitoring System and Communication Setting)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Start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Floating ball set 1-10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Mission Surface Imaging (Image generated on screen)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Mission Underwater Imaging (Image generated on screen)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Finish</a:t>
            </a:r>
          </a:p>
          <a:p>
            <a:endParaRPr lang="en-US" sz="6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Attitude Information (time-based log from START to FINISH):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Trajectory graph (mapping)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SOG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COG</a:t>
            </a:r>
          </a:p>
          <a:p>
            <a:endParaRPr lang="en-US" sz="600" dirty="0">
              <a:solidFill>
                <a:schemeClr val="tx2"/>
              </a:solidFill>
            </a:endParaRPr>
          </a:p>
          <a:p>
            <a:r>
              <a:rPr lang="en-US" sz="1200" dirty="0" err="1">
                <a:solidFill>
                  <a:schemeClr val="tx2"/>
                </a:solidFill>
              </a:rPr>
              <a:t>Indikator</a:t>
            </a:r>
            <a:r>
              <a:rPr lang="en-US" sz="1200" dirty="0">
                <a:solidFill>
                  <a:schemeClr val="tx2"/>
                </a:solidFill>
              </a:rPr>
              <a:t> Lain (bebas):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Battery Level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</a:rPr>
              <a:t>Visual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B41B1-6ABF-7FC4-DD6D-89EA14C456A5}"/>
              </a:ext>
            </a:extLst>
          </p:cNvPr>
          <p:cNvSpPr/>
          <p:nvPr/>
        </p:nvSpPr>
        <p:spPr>
          <a:xfrm>
            <a:off x="5924550" y="1924050"/>
            <a:ext cx="5648325" cy="3913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Nama Tim: …………………………. PT: ……………..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20455-C571-819D-D90A-BEE0A6E47084}"/>
              </a:ext>
            </a:extLst>
          </p:cNvPr>
          <p:cNvSpPr/>
          <p:nvPr/>
        </p:nvSpPr>
        <p:spPr>
          <a:xfrm>
            <a:off x="10391775" y="3262707"/>
            <a:ext cx="619125" cy="3913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DAEBD-E1A7-097E-3C31-8BA345C5DA66}"/>
              </a:ext>
            </a:extLst>
          </p:cNvPr>
          <p:cNvSpPr/>
          <p:nvPr/>
        </p:nvSpPr>
        <p:spPr>
          <a:xfrm>
            <a:off x="10391774" y="3703238"/>
            <a:ext cx="619125" cy="3913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5E01F9-E1C1-BD90-0594-27E5297B4DBE}"/>
              </a:ext>
            </a:extLst>
          </p:cNvPr>
          <p:cNvSpPr/>
          <p:nvPr/>
        </p:nvSpPr>
        <p:spPr>
          <a:xfrm>
            <a:off x="9715499" y="4419394"/>
            <a:ext cx="1295399" cy="86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Attitude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D2D253D-6C1C-51E2-D9AB-12CB9C64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745E9C-D1AE-7804-4A36-9D12E68F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3EEF-31E3-44FD-8C61-319C1E5BAB22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D3197-638D-3631-9CA7-58E87B860CB0}"/>
              </a:ext>
            </a:extLst>
          </p:cNvPr>
          <p:cNvSpPr txBox="1"/>
          <p:nvPr/>
        </p:nvSpPr>
        <p:spPr>
          <a:xfrm>
            <a:off x="5872163" y="9183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Spesifikasi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prototipe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kapal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ditetapkan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adalah</a:t>
            </a:r>
            <a:r>
              <a:rPr lang="en-US" dirty="0">
                <a:solidFill>
                  <a:srgbClr val="FF0000"/>
                </a:solidFill>
              </a:rPr>
              <a:t> minimal </a:t>
            </a:r>
            <a:r>
              <a:rPr lang="en-US" dirty="0" err="1">
                <a:solidFill>
                  <a:srgbClr val="FF0000"/>
                </a:solidFill>
              </a:rPr>
              <a:t>mempunyai</a:t>
            </a:r>
            <a:r>
              <a:rPr lang="en-US" dirty="0">
                <a:solidFill>
                  <a:srgbClr val="FF0000"/>
                </a:solidFill>
              </a:rPr>
              <a:t> displacement/berat </a:t>
            </a:r>
            <a:r>
              <a:rPr lang="en-US" dirty="0" err="1">
                <a:solidFill>
                  <a:srgbClr val="FF0000"/>
                </a:solidFill>
              </a:rPr>
              <a:t>sebesar</a:t>
            </a:r>
            <a:r>
              <a:rPr lang="en-US" dirty="0">
                <a:solidFill>
                  <a:srgbClr val="FF0000"/>
                </a:solidFill>
              </a:rPr>
              <a:t> 7 kg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(lihat Lampiran 2. Penjelasan </a:t>
            </a:r>
            <a:r>
              <a:rPr lang="en-US" b="1" dirty="0" err="1">
                <a:solidFill>
                  <a:srgbClr val="FF0000"/>
                </a:solidFill>
              </a:rPr>
              <a:t>Jenis</a:t>
            </a:r>
            <a:r>
              <a:rPr lang="en-US" b="1" dirty="0">
                <a:solidFill>
                  <a:srgbClr val="FF0000"/>
                </a:solidFill>
              </a:rPr>
              <a:t> dan Ukuran </a:t>
            </a:r>
            <a:r>
              <a:rPr lang="en-US" b="1" dirty="0" err="1">
                <a:solidFill>
                  <a:srgbClr val="FF0000"/>
                </a:solidFill>
              </a:rPr>
              <a:t>Kapal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27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1186</Words>
  <Application>Microsoft Office PowerPoint</Application>
  <PresentationFormat>Widescreen</PresentationFormat>
  <Paragraphs>197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Geometr415 Blk BT</vt:lpstr>
      <vt:lpstr>Wingdings</vt:lpstr>
      <vt:lpstr>Office Theme</vt:lpstr>
      <vt:lpstr>PowerPoint Presentation</vt:lpstr>
      <vt:lpstr>Lomba Pembuatan dan Performa Prototype Autonomous Surface Vessel (ASV)</vt:lpstr>
      <vt:lpstr>PowerPoint Presentation</vt:lpstr>
      <vt:lpstr>Lokasi KKI ASV</vt:lpstr>
      <vt:lpstr>ASV | Kolam Renang</vt:lpstr>
      <vt:lpstr>Floating Ball [ Polietilen / PVC / Foam ]</vt:lpstr>
      <vt:lpstr>Kotak Apung Hijau (Surface) &amp;  Kotak Layang Biru (Underwater)</vt:lpstr>
      <vt:lpstr>Sistim Monitoring Posisi, Sikap dan Kondisi Kapal</vt:lpstr>
      <vt:lpstr>Sistim Monitoring  Posisi, Sikap dan Kondisi Kapal</vt:lpstr>
      <vt:lpstr>Position and Mission Imaging Infos</vt:lpstr>
      <vt:lpstr>Tampilan Sistim Monitoring (Lintasan A)</vt:lpstr>
      <vt:lpstr>Tampilan Sistim Monitoring (Lintasan B)</vt:lpstr>
      <vt:lpstr>Docking (START and FINISH)</vt:lpstr>
      <vt:lpstr>Proposal</vt:lpstr>
      <vt:lpstr>Kemajuan</vt:lpstr>
      <vt:lpstr>Penilaian dan Pedoman</vt:lpstr>
      <vt:lpstr>Penilaian dan Pedoman</vt:lpstr>
      <vt:lpstr>Penilaian dan Pedoman</vt:lpstr>
      <vt:lpstr>Penilaian dan Pedoman</vt:lpstr>
      <vt:lpstr>Penilaian dan Pedoman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Hendro Nurhadi</dc:creator>
  <cp:lastModifiedBy>Hendro Nurhadi</cp:lastModifiedBy>
  <cp:revision>36</cp:revision>
  <dcterms:created xsi:type="dcterms:W3CDTF">2024-06-28T03:45:26Z</dcterms:created>
  <dcterms:modified xsi:type="dcterms:W3CDTF">2024-07-08T03:42:50Z</dcterms:modified>
</cp:coreProperties>
</file>